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7" r:id="rId3"/>
    <p:sldId id="258" r:id="rId4"/>
    <p:sldId id="271" r:id="rId5"/>
    <p:sldId id="267" r:id="rId6"/>
    <p:sldId id="261" r:id="rId7"/>
    <p:sldId id="259" r:id="rId8"/>
    <p:sldId id="260" r:id="rId9"/>
    <p:sldId id="266" r:id="rId10"/>
    <p:sldId id="262" r:id="rId11"/>
    <p:sldId id="263" r:id="rId12"/>
    <p:sldId id="264" r:id="rId13"/>
    <p:sldId id="265" r:id="rId14"/>
    <p:sldId id="268" r:id="rId15"/>
    <p:sldId id="269" r:id="rId16"/>
    <p:sldId id="270" r:id="rId17"/>
  </p:sldIdLst>
  <p:sldSz cx="12192000" cy="6858000"/>
  <p:notesSz cx="6858000" cy="9144000"/>
  <p:defaultTex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66" d="100"/>
          <a:sy n="66" d="100"/>
        </p:scale>
        <p:origin x="178" y="-6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t-LT"/>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2A1164-23B0-495E-87BD-7F8051FF77CF}" type="datetimeFigureOut">
              <a:rPr lang="lt-LT" smtClean="0"/>
              <a:t>2019-09-03</a:t>
            </a:fld>
            <a:endParaRPr lang="lt-LT"/>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lt-LT"/>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t-LT"/>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74DBAD-93CE-4856-ABDD-B05387961DDE}" type="slidenum">
              <a:rPr lang="lt-LT" smtClean="0"/>
              <a:t>‹#›</a:t>
            </a:fld>
            <a:endParaRPr lang="lt-LT"/>
          </a:p>
        </p:txBody>
      </p:sp>
    </p:spTree>
    <p:extLst>
      <p:ext uri="{BB962C8B-B14F-4D97-AF65-F5344CB8AC3E}">
        <p14:creationId xmlns:p14="http://schemas.microsoft.com/office/powerpoint/2010/main" val="16902327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dirty="0"/>
          </a:p>
        </p:txBody>
      </p:sp>
      <p:sp>
        <p:nvSpPr>
          <p:cNvPr id="4" name="Slide Number Placeholder 3"/>
          <p:cNvSpPr>
            <a:spLocks noGrp="1"/>
          </p:cNvSpPr>
          <p:nvPr>
            <p:ph type="sldNum" sz="quarter" idx="10"/>
          </p:nvPr>
        </p:nvSpPr>
        <p:spPr/>
        <p:txBody>
          <a:bodyPr/>
          <a:lstStyle/>
          <a:p>
            <a:fld id="{7F74DBAD-93CE-4856-ABDD-B05387961DDE}" type="slidenum">
              <a:rPr lang="lt-LT" smtClean="0"/>
              <a:t>1</a:t>
            </a:fld>
            <a:endParaRPr lang="lt-LT"/>
          </a:p>
        </p:txBody>
      </p:sp>
    </p:spTree>
    <p:extLst>
      <p:ext uri="{BB962C8B-B14F-4D97-AF65-F5344CB8AC3E}">
        <p14:creationId xmlns:p14="http://schemas.microsoft.com/office/powerpoint/2010/main" val="28753993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lt-LT"/>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lt-LT"/>
          </a:p>
        </p:txBody>
      </p:sp>
      <p:sp>
        <p:nvSpPr>
          <p:cNvPr id="4" name="Date Placeholder 3"/>
          <p:cNvSpPr>
            <a:spLocks noGrp="1"/>
          </p:cNvSpPr>
          <p:nvPr>
            <p:ph type="dt" sz="half" idx="10"/>
          </p:nvPr>
        </p:nvSpPr>
        <p:spPr/>
        <p:txBody>
          <a:bodyPr/>
          <a:lstStyle/>
          <a:p>
            <a:fld id="{367B3669-CACB-4472-860A-B58069D81E11}" type="datetimeFigureOut">
              <a:rPr lang="lt-LT" smtClean="0"/>
              <a:t>2019-09-03</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E46D76F4-940A-4826-AD9B-1006C21CDBF9}" type="slidenum">
              <a:rPr lang="lt-LT" smtClean="0"/>
              <a:t>‹#›</a:t>
            </a:fld>
            <a:endParaRPr lang="lt-LT"/>
          </a:p>
        </p:txBody>
      </p:sp>
    </p:spTree>
    <p:extLst>
      <p:ext uri="{BB962C8B-B14F-4D97-AF65-F5344CB8AC3E}">
        <p14:creationId xmlns:p14="http://schemas.microsoft.com/office/powerpoint/2010/main" val="24183979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t-LT"/>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4" name="Date Placeholder 3"/>
          <p:cNvSpPr>
            <a:spLocks noGrp="1"/>
          </p:cNvSpPr>
          <p:nvPr>
            <p:ph type="dt" sz="half" idx="10"/>
          </p:nvPr>
        </p:nvSpPr>
        <p:spPr/>
        <p:txBody>
          <a:bodyPr/>
          <a:lstStyle/>
          <a:p>
            <a:fld id="{367B3669-CACB-4472-860A-B58069D81E11}" type="datetimeFigureOut">
              <a:rPr lang="lt-LT" smtClean="0"/>
              <a:t>2019-09-03</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E46D76F4-940A-4826-AD9B-1006C21CDBF9}" type="slidenum">
              <a:rPr lang="lt-LT" smtClean="0"/>
              <a:t>‹#›</a:t>
            </a:fld>
            <a:endParaRPr lang="lt-LT"/>
          </a:p>
        </p:txBody>
      </p:sp>
    </p:spTree>
    <p:extLst>
      <p:ext uri="{BB962C8B-B14F-4D97-AF65-F5344CB8AC3E}">
        <p14:creationId xmlns:p14="http://schemas.microsoft.com/office/powerpoint/2010/main" val="18618231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lt-LT"/>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4" name="Date Placeholder 3"/>
          <p:cNvSpPr>
            <a:spLocks noGrp="1"/>
          </p:cNvSpPr>
          <p:nvPr>
            <p:ph type="dt" sz="half" idx="10"/>
          </p:nvPr>
        </p:nvSpPr>
        <p:spPr/>
        <p:txBody>
          <a:bodyPr/>
          <a:lstStyle/>
          <a:p>
            <a:fld id="{367B3669-CACB-4472-860A-B58069D81E11}" type="datetimeFigureOut">
              <a:rPr lang="lt-LT" smtClean="0"/>
              <a:t>2019-09-03</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E46D76F4-940A-4826-AD9B-1006C21CDBF9}" type="slidenum">
              <a:rPr lang="lt-LT" smtClean="0"/>
              <a:t>‹#›</a:t>
            </a:fld>
            <a:endParaRPr lang="lt-LT"/>
          </a:p>
        </p:txBody>
      </p:sp>
    </p:spTree>
    <p:extLst>
      <p:ext uri="{BB962C8B-B14F-4D97-AF65-F5344CB8AC3E}">
        <p14:creationId xmlns:p14="http://schemas.microsoft.com/office/powerpoint/2010/main" val="24257531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t-LT"/>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4" name="Date Placeholder 3"/>
          <p:cNvSpPr>
            <a:spLocks noGrp="1"/>
          </p:cNvSpPr>
          <p:nvPr>
            <p:ph type="dt" sz="half" idx="10"/>
          </p:nvPr>
        </p:nvSpPr>
        <p:spPr/>
        <p:txBody>
          <a:bodyPr/>
          <a:lstStyle/>
          <a:p>
            <a:fld id="{367B3669-CACB-4472-860A-B58069D81E11}" type="datetimeFigureOut">
              <a:rPr lang="lt-LT" smtClean="0"/>
              <a:t>2019-09-03</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E46D76F4-940A-4826-AD9B-1006C21CDBF9}" type="slidenum">
              <a:rPr lang="lt-LT" smtClean="0"/>
              <a:t>‹#›</a:t>
            </a:fld>
            <a:endParaRPr lang="lt-LT"/>
          </a:p>
        </p:txBody>
      </p:sp>
    </p:spTree>
    <p:extLst>
      <p:ext uri="{BB962C8B-B14F-4D97-AF65-F5344CB8AC3E}">
        <p14:creationId xmlns:p14="http://schemas.microsoft.com/office/powerpoint/2010/main" val="30260633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lt-LT"/>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67B3669-CACB-4472-860A-B58069D81E11}" type="datetimeFigureOut">
              <a:rPr lang="lt-LT" smtClean="0"/>
              <a:t>2019-09-03</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E46D76F4-940A-4826-AD9B-1006C21CDBF9}" type="slidenum">
              <a:rPr lang="lt-LT" smtClean="0"/>
              <a:t>‹#›</a:t>
            </a:fld>
            <a:endParaRPr lang="lt-LT"/>
          </a:p>
        </p:txBody>
      </p:sp>
    </p:spTree>
    <p:extLst>
      <p:ext uri="{BB962C8B-B14F-4D97-AF65-F5344CB8AC3E}">
        <p14:creationId xmlns:p14="http://schemas.microsoft.com/office/powerpoint/2010/main" val="32166088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t-LT"/>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5" name="Date Placeholder 4"/>
          <p:cNvSpPr>
            <a:spLocks noGrp="1"/>
          </p:cNvSpPr>
          <p:nvPr>
            <p:ph type="dt" sz="half" idx="10"/>
          </p:nvPr>
        </p:nvSpPr>
        <p:spPr/>
        <p:txBody>
          <a:bodyPr/>
          <a:lstStyle/>
          <a:p>
            <a:fld id="{367B3669-CACB-4472-860A-B58069D81E11}" type="datetimeFigureOut">
              <a:rPr lang="lt-LT" smtClean="0"/>
              <a:t>2019-09-03</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E46D76F4-940A-4826-AD9B-1006C21CDBF9}" type="slidenum">
              <a:rPr lang="lt-LT" smtClean="0"/>
              <a:t>‹#›</a:t>
            </a:fld>
            <a:endParaRPr lang="lt-LT"/>
          </a:p>
        </p:txBody>
      </p:sp>
    </p:spTree>
    <p:extLst>
      <p:ext uri="{BB962C8B-B14F-4D97-AF65-F5344CB8AC3E}">
        <p14:creationId xmlns:p14="http://schemas.microsoft.com/office/powerpoint/2010/main" val="454208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lt-LT"/>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7" name="Date Placeholder 6"/>
          <p:cNvSpPr>
            <a:spLocks noGrp="1"/>
          </p:cNvSpPr>
          <p:nvPr>
            <p:ph type="dt" sz="half" idx="10"/>
          </p:nvPr>
        </p:nvSpPr>
        <p:spPr/>
        <p:txBody>
          <a:bodyPr/>
          <a:lstStyle/>
          <a:p>
            <a:fld id="{367B3669-CACB-4472-860A-B58069D81E11}" type="datetimeFigureOut">
              <a:rPr lang="lt-LT" smtClean="0"/>
              <a:t>2019-09-03</a:t>
            </a:fld>
            <a:endParaRPr lang="lt-LT"/>
          </a:p>
        </p:txBody>
      </p:sp>
      <p:sp>
        <p:nvSpPr>
          <p:cNvPr id="8" name="Footer Placeholder 7"/>
          <p:cNvSpPr>
            <a:spLocks noGrp="1"/>
          </p:cNvSpPr>
          <p:nvPr>
            <p:ph type="ftr" sz="quarter" idx="11"/>
          </p:nvPr>
        </p:nvSpPr>
        <p:spPr/>
        <p:txBody>
          <a:bodyPr/>
          <a:lstStyle/>
          <a:p>
            <a:endParaRPr lang="lt-LT"/>
          </a:p>
        </p:txBody>
      </p:sp>
      <p:sp>
        <p:nvSpPr>
          <p:cNvPr id="9" name="Slide Number Placeholder 8"/>
          <p:cNvSpPr>
            <a:spLocks noGrp="1"/>
          </p:cNvSpPr>
          <p:nvPr>
            <p:ph type="sldNum" sz="quarter" idx="12"/>
          </p:nvPr>
        </p:nvSpPr>
        <p:spPr/>
        <p:txBody>
          <a:bodyPr/>
          <a:lstStyle/>
          <a:p>
            <a:fld id="{E46D76F4-940A-4826-AD9B-1006C21CDBF9}" type="slidenum">
              <a:rPr lang="lt-LT" smtClean="0"/>
              <a:t>‹#›</a:t>
            </a:fld>
            <a:endParaRPr lang="lt-LT"/>
          </a:p>
        </p:txBody>
      </p:sp>
    </p:spTree>
    <p:extLst>
      <p:ext uri="{BB962C8B-B14F-4D97-AF65-F5344CB8AC3E}">
        <p14:creationId xmlns:p14="http://schemas.microsoft.com/office/powerpoint/2010/main" val="13341892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t-LT"/>
          </a:p>
        </p:txBody>
      </p:sp>
      <p:sp>
        <p:nvSpPr>
          <p:cNvPr id="3" name="Date Placeholder 2"/>
          <p:cNvSpPr>
            <a:spLocks noGrp="1"/>
          </p:cNvSpPr>
          <p:nvPr>
            <p:ph type="dt" sz="half" idx="10"/>
          </p:nvPr>
        </p:nvSpPr>
        <p:spPr/>
        <p:txBody>
          <a:bodyPr/>
          <a:lstStyle/>
          <a:p>
            <a:fld id="{367B3669-CACB-4472-860A-B58069D81E11}" type="datetimeFigureOut">
              <a:rPr lang="lt-LT" smtClean="0"/>
              <a:t>2019-09-03</a:t>
            </a:fld>
            <a:endParaRPr lang="lt-LT"/>
          </a:p>
        </p:txBody>
      </p:sp>
      <p:sp>
        <p:nvSpPr>
          <p:cNvPr id="4" name="Footer Placeholder 3"/>
          <p:cNvSpPr>
            <a:spLocks noGrp="1"/>
          </p:cNvSpPr>
          <p:nvPr>
            <p:ph type="ftr" sz="quarter" idx="11"/>
          </p:nvPr>
        </p:nvSpPr>
        <p:spPr/>
        <p:txBody>
          <a:bodyPr/>
          <a:lstStyle/>
          <a:p>
            <a:endParaRPr lang="lt-LT"/>
          </a:p>
        </p:txBody>
      </p:sp>
      <p:sp>
        <p:nvSpPr>
          <p:cNvPr id="5" name="Slide Number Placeholder 4"/>
          <p:cNvSpPr>
            <a:spLocks noGrp="1"/>
          </p:cNvSpPr>
          <p:nvPr>
            <p:ph type="sldNum" sz="quarter" idx="12"/>
          </p:nvPr>
        </p:nvSpPr>
        <p:spPr/>
        <p:txBody>
          <a:bodyPr/>
          <a:lstStyle/>
          <a:p>
            <a:fld id="{E46D76F4-940A-4826-AD9B-1006C21CDBF9}" type="slidenum">
              <a:rPr lang="lt-LT" smtClean="0"/>
              <a:t>‹#›</a:t>
            </a:fld>
            <a:endParaRPr lang="lt-LT"/>
          </a:p>
        </p:txBody>
      </p:sp>
    </p:spTree>
    <p:extLst>
      <p:ext uri="{BB962C8B-B14F-4D97-AF65-F5344CB8AC3E}">
        <p14:creationId xmlns:p14="http://schemas.microsoft.com/office/powerpoint/2010/main" val="39214680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7B3669-CACB-4472-860A-B58069D81E11}" type="datetimeFigureOut">
              <a:rPr lang="lt-LT" smtClean="0"/>
              <a:t>2019-09-03</a:t>
            </a:fld>
            <a:endParaRPr lang="lt-LT"/>
          </a:p>
        </p:txBody>
      </p:sp>
      <p:sp>
        <p:nvSpPr>
          <p:cNvPr id="3" name="Footer Placeholder 2"/>
          <p:cNvSpPr>
            <a:spLocks noGrp="1"/>
          </p:cNvSpPr>
          <p:nvPr>
            <p:ph type="ftr" sz="quarter" idx="11"/>
          </p:nvPr>
        </p:nvSpPr>
        <p:spPr/>
        <p:txBody>
          <a:bodyPr/>
          <a:lstStyle/>
          <a:p>
            <a:endParaRPr lang="lt-LT"/>
          </a:p>
        </p:txBody>
      </p:sp>
      <p:sp>
        <p:nvSpPr>
          <p:cNvPr id="4" name="Slide Number Placeholder 3"/>
          <p:cNvSpPr>
            <a:spLocks noGrp="1"/>
          </p:cNvSpPr>
          <p:nvPr>
            <p:ph type="sldNum" sz="quarter" idx="12"/>
          </p:nvPr>
        </p:nvSpPr>
        <p:spPr/>
        <p:txBody>
          <a:bodyPr/>
          <a:lstStyle/>
          <a:p>
            <a:fld id="{E46D76F4-940A-4826-AD9B-1006C21CDBF9}" type="slidenum">
              <a:rPr lang="lt-LT" smtClean="0"/>
              <a:t>‹#›</a:t>
            </a:fld>
            <a:endParaRPr lang="lt-LT"/>
          </a:p>
        </p:txBody>
      </p:sp>
    </p:spTree>
    <p:extLst>
      <p:ext uri="{BB962C8B-B14F-4D97-AF65-F5344CB8AC3E}">
        <p14:creationId xmlns:p14="http://schemas.microsoft.com/office/powerpoint/2010/main" val="25603471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lt-LT"/>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7B3669-CACB-4472-860A-B58069D81E11}" type="datetimeFigureOut">
              <a:rPr lang="lt-LT" smtClean="0"/>
              <a:t>2019-09-03</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E46D76F4-940A-4826-AD9B-1006C21CDBF9}" type="slidenum">
              <a:rPr lang="lt-LT" smtClean="0"/>
              <a:t>‹#›</a:t>
            </a:fld>
            <a:endParaRPr lang="lt-LT"/>
          </a:p>
        </p:txBody>
      </p:sp>
    </p:spTree>
    <p:extLst>
      <p:ext uri="{BB962C8B-B14F-4D97-AF65-F5344CB8AC3E}">
        <p14:creationId xmlns:p14="http://schemas.microsoft.com/office/powerpoint/2010/main" val="29079008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lt-LT"/>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t-LT"/>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7B3669-CACB-4472-860A-B58069D81E11}" type="datetimeFigureOut">
              <a:rPr lang="lt-LT" smtClean="0"/>
              <a:t>2019-09-03</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E46D76F4-940A-4826-AD9B-1006C21CDBF9}" type="slidenum">
              <a:rPr lang="lt-LT" smtClean="0"/>
              <a:t>‹#›</a:t>
            </a:fld>
            <a:endParaRPr lang="lt-LT"/>
          </a:p>
        </p:txBody>
      </p:sp>
    </p:spTree>
    <p:extLst>
      <p:ext uri="{BB962C8B-B14F-4D97-AF65-F5344CB8AC3E}">
        <p14:creationId xmlns:p14="http://schemas.microsoft.com/office/powerpoint/2010/main" val="8872679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lt-LT"/>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7B3669-CACB-4472-860A-B58069D81E11}" type="datetimeFigureOut">
              <a:rPr lang="lt-LT" smtClean="0"/>
              <a:t>2019-09-03</a:t>
            </a:fld>
            <a:endParaRPr lang="lt-LT"/>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t-LT"/>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6D76F4-940A-4826-AD9B-1006C21CDBF9}" type="slidenum">
              <a:rPr lang="lt-LT" smtClean="0"/>
              <a:t>‹#›</a:t>
            </a:fld>
            <a:endParaRPr lang="lt-LT"/>
          </a:p>
        </p:txBody>
      </p:sp>
    </p:spTree>
    <p:extLst>
      <p:ext uri="{BB962C8B-B14F-4D97-AF65-F5344CB8AC3E}">
        <p14:creationId xmlns:p14="http://schemas.microsoft.com/office/powerpoint/2010/main" val="27746425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missiontogether.org.uk/mission-rosary/" TargetMode="External"/><Relationship Id="rId2" Type="http://schemas.openxmlformats.org/officeDocument/2006/relationships/hyperlink" Target="https://missionsla.org/world-mission-rosary/" TargetMode="External"/><Relationship Id="rId1" Type="http://schemas.openxmlformats.org/officeDocument/2006/relationships/slideLayout" Target="../slideLayouts/slideLayout2.xml"/><Relationship Id="rId4" Type="http://schemas.openxmlformats.org/officeDocument/2006/relationships/hyperlink" Target="http://mission.stcdio.org/mission-office-homepage/mission-education/world-mission-rosary/"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11901" y="519599"/>
            <a:ext cx="9929446" cy="1565031"/>
          </a:xfrm>
          <a:solidFill>
            <a:schemeClr val="tx1">
              <a:lumMod val="95000"/>
              <a:lumOff val="5000"/>
            </a:schemeClr>
          </a:solidFill>
          <a:ln>
            <a:solidFill>
              <a:schemeClr val="bg1"/>
            </a:solidFill>
          </a:ln>
        </p:spPr>
        <p:txBody>
          <a:bodyPr>
            <a:normAutofit/>
          </a:bodyPr>
          <a:lstStyle/>
          <a:p>
            <a:r>
              <a:rPr lang="en-US" sz="7200" dirty="0" smtClean="0">
                <a:solidFill>
                  <a:srgbClr val="FFC000"/>
                </a:solidFill>
              </a:rPr>
              <a:t>PENKIASPALVIS</a:t>
            </a:r>
            <a:r>
              <a:rPr lang="lt-LT" sz="7200" dirty="0" smtClean="0"/>
              <a:t> </a:t>
            </a:r>
            <a:r>
              <a:rPr lang="lt-LT" sz="7200" dirty="0" smtClean="0">
                <a:solidFill>
                  <a:srgbClr val="FF0000"/>
                </a:solidFill>
              </a:rPr>
              <a:t>R</a:t>
            </a:r>
            <a:r>
              <a:rPr lang="lt-LT" sz="7200" dirty="0" smtClean="0">
                <a:solidFill>
                  <a:schemeClr val="accent6">
                    <a:lumMod val="75000"/>
                  </a:schemeClr>
                </a:solidFill>
              </a:rPr>
              <a:t>O</a:t>
            </a:r>
            <a:r>
              <a:rPr lang="lt-LT" sz="7200" dirty="0" smtClean="0">
                <a:solidFill>
                  <a:schemeClr val="bg1"/>
                </a:solidFill>
              </a:rPr>
              <a:t>Ž</a:t>
            </a:r>
            <a:r>
              <a:rPr lang="lt-LT" sz="7200" dirty="0" smtClean="0">
                <a:solidFill>
                  <a:schemeClr val="accent4"/>
                </a:solidFill>
              </a:rPr>
              <a:t>I</a:t>
            </a:r>
            <a:r>
              <a:rPr lang="lt-LT" sz="7200" dirty="0" smtClean="0">
                <a:solidFill>
                  <a:schemeClr val="accent1">
                    <a:lumMod val="50000"/>
                  </a:schemeClr>
                </a:solidFill>
              </a:rPr>
              <a:t>N</a:t>
            </a:r>
            <a:r>
              <a:rPr lang="lt-LT" sz="7200" dirty="0" smtClean="0">
                <a:solidFill>
                  <a:srgbClr val="C00000"/>
                </a:solidFill>
              </a:rPr>
              <a:t>I</a:t>
            </a:r>
            <a:r>
              <a:rPr lang="lt-LT" sz="7200" dirty="0" smtClean="0">
                <a:solidFill>
                  <a:schemeClr val="bg1"/>
                </a:solidFill>
              </a:rPr>
              <a:t>S</a:t>
            </a:r>
            <a:endParaRPr lang="lt-LT" sz="7200" dirty="0">
              <a:solidFill>
                <a:schemeClr val="bg1"/>
              </a:solidFill>
            </a:endParaRPr>
          </a:p>
        </p:txBody>
      </p:sp>
      <p:sp>
        <p:nvSpPr>
          <p:cNvPr id="3" name="Subtitle 2"/>
          <p:cNvSpPr>
            <a:spLocks noGrp="1"/>
          </p:cNvSpPr>
          <p:nvPr>
            <p:ph type="subTitle" idx="1"/>
          </p:nvPr>
        </p:nvSpPr>
        <p:spPr>
          <a:xfrm>
            <a:off x="6111433" y="2936632"/>
            <a:ext cx="5752617" cy="3112476"/>
          </a:xfrm>
        </p:spPr>
        <p:txBody>
          <a:bodyPr>
            <a:normAutofit/>
          </a:bodyPr>
          <a:lstStyle/>
          <a:p>
            <a:r>
              <a:rPr lang="lt-LT" sz="5400" dirty="0" smtClean="0">
                <a:solidFill>
                  <a:srgbClr val="C00000"/>
                </a:solidFill>
              </a:rPr>
              <a:t>Misijų rožinis</a:t>
            </a:r>
          </a:p>
          <a:p>
            <a:endParaRPr lang="lt-LT" dirty="0" smtClean="0"/>
          </a:p>
          <a:p>
            <a:endParaRPr lang="lt-LT" dirty="0"/>
          </a:p>
          <a:p>
            <a:r>
              <a:rPr lang="lt-LT" b="1" i="1" dirty="0" smtClean="0"/>
              <a:t>Paruošė </a:t>
            </a:r>
            <a:r>
              <a:rPr lang="lt-LT" b="1" i="1" dirty="0" err="1" smtClean="0"/>
              <a:t>ses</a:t>
            </a:r>
            <a:r>
              <a:rPr lang="lt-LT" b="1" i="1" dirty="0" smtClean="0"/>
              <a:t>. </a:t>
            </a:r>
            <a:r>
              <a:rPr lang="lt-LT" b="1" i="1" dirty="0" smtClean="0"/>
              <a:t>Danguolė Gervytė, RA</a:t>
            </a:r>
          </a:p>
          <a:p>
            <a:r>
              <a:rPr lang="lt-LT" b="1" i="1" dirty="0" smtClean="0"/>
              <a:t>Nuotraukos </a:t>
            </a:r>
            <a:r>
              <a:rPr lang="lt-LT" b="1" i="1" dirty="0" err="1" smtClean="0"/>
              <a:t>Edgar</a:t>
            </a:r>
            <a:r>
              <a:rPr lang="lt-LT" b="1" i="1" dirty="0" smtClean="0"/>
              <a:t> </a:t>
            </a:r>
            <a:r>
              <a:rPr lang="lt-LT" b="1" i="1" dirty="0" err="1" smtClean="0"/>
              <a:t>Schostak</a:t>
            </a:r>
            <a:r>
              <a:rPr lang="lt-LT" b="1" i="1" dirty="0" smtClean="0"/>
              <a:t>.  </a:t>
            </a:r>
            <a:r>
              <a:rPr lang="lt-LT" b="1" i="1" dirty="0" err="1" smtClean="0"/>
              <a:t>Pal</a:t>
            </a:r>
            <a:r>
              <a:rPr lang="lt-LT" b="1" i="1" dirty="0" smtClean="0"/>
              <a:t>. Teofiliaus Matulionio gimnazijos stovykla Balingrade</a:t>
            </a:r>
            <a:endParaRPr lang="lt-LT" b="1" i="1" dirty="0"/>
          </a:p>
        </p:txBody>
      </p:sp>
      <p:pic>
        <p:nvPicPr>
          <p:cNvPr id="4"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506662"/>
            <a:ext cx="5801784" cy="4351338"/>
          </a:xfrm>
          <a:prstGeom prst="rect">
            <a:avLst/>
          </a:prstGeom>
        </p:spPr>
      </p:pic>
    </p:spTree>
    <p:extLst>
      <p:ext uri="{BB962C8B-B14F-4D97-AF65-F5344CB8AC3E}">
        <p14:creationId xmlns:p14="http://schemas.microsoft.com/office/powerpoint/2010/main" val="35033913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dirty="0" smtClean="0"/>
              <a:t>Nuotraukų pavyzdys (Europa):</a:t>
            </a:r>
            <a:endParaRPr lang="lt-LT"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175769" y="1690688"/>
            <a:ext cx="6774799" cy="5081099"/>
          </a:xfrm>
        </p:spPr>
      </p:pic>
    </p:spTree>
    <p:extLst>
      <p:ext uri="{BB962C8B-B14F-4D97-AF65-F5344CB8AC3E}">
        <p14:creationId xmlns:p14="http://schemas.microsoft.com/office/powerpoint/2010/main" val="42278764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b="1" dirty="0">
                <a:solidFill>
                  <a:srgbClr val="C00000"/>
                </a:solidFill>
              </a:rPr>
              <a:t>3</a:t>
            </a:r>
            <a:r>
              <a:rPr lang="lt-LT" b="1" dirty="0" smtClean="0">
                <a:solidFill>
                  <a:srgbClr val="C00000"/>
                </a:solidFill>
              </a:rPr>
              <a:t>. VEIKLA</a:t>
            </a:r>
            <a:endParaRPr lang="lt-LT" b="1" dirty="0">
              <a:solidFill>
                <a:srgbClr val="C00000"/>
              </a:solidFill>
            </a:endParaRPr>
          </a:p>
        </p:txBody>
      </p:sp>
      <p:sp>
        <p:nvSpPr>
          <p:cNvPr id="3" name="Content Placeholder 2"/>
          <p:cNvSpPr>
            <a:spLocks noGrp="1"/>
          </p:cNvSpPr>
          <p:nvPr>
            <p:ph idx="1"/>
          </p:nvPr>
        </p:nvSpPr>
        <p:spPr>
          <a:xfrm>
            <a:off x="685800" y="1690688"/>
            <a:ext cx="10668000" cy="4351338"/>
          </a:xfrm>
        </p:spPr>
        <p:txBody>
          <a:bodyPr>
            <a:normAutofit fontScale="92500"/>
          </a:bodyPr>
          <a:lstStyle/>
          <a:p>
            <a:pPr marL="0" indent="0">
              <a:buNone/>
            </a:pPr>
            <a:r>
              <a:rPr lang="lt-LT" sz="3600" dirty="0" smtClean="0"/>
              <a:t>Grįžę į didelį ratą ant patiesto skalbinių siūlo ir tarp pažymėtų „Garbė Dievui Tėvui...“ karoliukų iš eilės deda savo karoliukus, pristato intencijas. Ties kiekvienu „karoliuku“ kalbame „Sveika Marija“. Galima tarpuose giedoti. Jeigu yra techninės galimybės, nuotraukas iš viso pasaulio galime pažiūrėti per projektorių, arba parodyti popieriuje ir dėti į rato vidurį. Galima maldoje įpinti „Sveika Marija“ ir kitomis kalbomis, kurias moka vaikai arba paruošti lapelius su „Sveika Marija“ malda keliomis kalbomis. </a:t>
            </a:r>
            <a:endParaRPr lang="lt-LT" sz="3600" dirty="0"/>
          </a:p>
        </p:txBody>
      </p:sp>
    </p:spTree>
    <p:extLst>
      <p:ext uri="{BB962C8B-B14F-4D97-AF65-F5344CB8AC3E}">
        <p14:creationId xmlns:p14="http://schemas.microsoft.com/office/powerpoint/2010/main" val="24011794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lt-LT"/>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55076" y="105508"/>
            <a:ext cx="9003323" cy="6752492"/>
          </a:xfrm>
        </p:spPr>
      </p:pic>
    </p:spTree>
    <p:extLst>
      <p:ext uri="{BB962C8B-B14F-4D97-AF65-F5344CB8AC3E}">
        <p14:creationId xmlns:p14="http://schemas.microsoft.com/office/powerpoint/2010/main" val="40701114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lt-LT"/>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805963" y="788377"/>
            <a:ext cx="6447693" cy="4835769"/>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99184" y="1248508"/>
            <a:ext cx="5791199" cy="4343399"/>
          </a:xfrm>
          <a:prstGeom prst="rect">
            <a:avLst/>
          </a:prstGeom>
        </p:spPr>
      </p:pic>
    </p:spTree>
    <p:extLst>
      <p:ext uri="{BB962C8B-B14F-4D97-AF65-F5344CB8AC3E}">
        <p14:creationId xmlns:p14="http://schemas.microsoft.com/office/powerpoint/2010/main" val="23514567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43430" y="0"/>
            <a:ext cx="9553170" cy="7164877"/>
          </a:xfrm>
        </p:spPr>
      </p:pic>
      <p:sp>
        <p:nvSpPr>
          <p:cNvPr id="2" name="Title 1"/>
          <p:cNvSpPr>
            <a:spLocks noGrp="1"/>
          </p:cNvSpPr>
          <p:nvPr>
            <p:ph type="title"/>
          </p:nvPr>
        </p:nvSpPr>
        <p:spPr>
          <a:xfrm>
            <a:off x="1343430" y="1899139"/>
            <a:ext cx="7174523" cy="4730261"/>
          </a:xfrm>
          <a:gradFill flip="none" rotWithShape="1">
            <a:gsLst>
              <a:gs pos="15000">
                <a:schemeClr val="accent1">
                  <a:lumMod val="20000"/>
                  <a:lumOff val="80000"/>
                </a:schemeClr>
              </a:gs>
              <a:gs pos="88000">
                <a:schemeClr val="accent1">
                  <a:lumMod val="17000"/>
                  <a:lumOff val="83000"/>
                  <a:alpha val="43000"/>
                </a:schemeClr>
              </a:gs>
              <a:gs pos="83000">
                <a:schemeClr val="accent1">
                  <a:lumMod val="45000"/>
                  <a:lumOff val="55000"/>
                </a:schemeClr>
              </a:gs>
              <a:gs pos="100000">
                <a:schemeClr val="accent1">
                  <a:lumMod val="30000"/>
                  <a:lumOff val="70000"/>
                </a:schemeClr>
              </a:gs>
            </a:gsLst>
            <a:path path="shape">
              <a:fillToRect l="50000" t="50000" r="50000" b="50000"/>
            </a:path>
            <a:tileRect/>
          </a:gradFill>
        </p:spPr>
        <p:txBody>
          <a:bodyPr>
            <a:noAutofit/>
          </a:bodyPr>
          <a:lstStyle/>
          <a:p>
            <a:pPr lvl="0" eaLnBrk="0" fontAlgn="base" hangingPunct="0">
              <a:lnSpc>
                <a:spcPct val="100000"/>
              </a:lnSpc>
              <a:spcAft>
                <a:spcPct val="0"/>
              </a:spcAft>
            </a:pPr>
            <a:r>
              <a:rPr kumimoji="0" lang="lt-LT" altLang="lt-LT" sz="3600" b="0" i="0" u="none" strike="noStrike" cap="none" normalizeH="0" baseline="0" dirty="0" smtClean="0">
                <a:ln>
                  <a:noFill/>
                </a:ln>
                <a:solidFill>
                  <a:schemeClr val="tx1"/>
                </a:solidFill>
                <a:effectLst/>
                <a:latin typeface="Arial" panose="020B0604020202020204" pitchFamily="34" charset="0"/>
              </a:rPr>
              <a:t>Sveika, Marija, malonės pilnoji!</a:t>
            </a:r>
            <a:br>
              <a:rPr kumimoji="0" lang="lt-LT" altLang="lt-LT" sz="3600" b="0" i="0" u="none" strike="noStrike" cap="none" normalizeH="0" baseline="0" dirty="0" smtClean="0">
                <a:ln>
                  <a:noFill/>
                </a:ln>
                <a:solidFill>
                  <a:schemeClr val="tx1"/>
                </a:solidFill>
                <a:effectLst/>
                <a:latin typeface="Arial" panose="020B0604020202020204" pitchFamily="34" charset="0"/>
              </a:rPr>
            </a:br>
            <a:r>
              <a:rPr kumimoji="0" lang="lt-LT" altLang="lt-LT" sz="3600" b="0" i="0" u="none" strike="noStrike" cap="none" normalizeH="0" baseline="0" dirty="0" smtClean="0">
                <a:ln>
                  <a:noFill/>
                </a:ln>
                <a:solidFill>
                  <a:schemeClr val="tx1"/>
                </a:solidFill>
                <a:effectLst/>
                <a:latin typeface="Arial" panose="020B0604020202020204" pitchFamily="34" charset="0"/>
              </a:rPr>
              <a:t>Viešpats su Tavimi!</a:t>
            </a:r>
            <a:br>
              <a:rPr kumimoji="0" lang="lt-LT" altLang="lt-LT" sz="3600" b="0" i="0" u="none" strike="noStrike" cap="none" normalizeH="0" baseline="0" dirty="0" smtClean="0">
                <a:ln>
                  <a:noFill/>
                </a:ln>
                <a:solidFill>
                  <a:schemeClr val="tx1"/>
                </a:solidFill>
                <a:effectLst/>
                <a:latin typeface="Arial" panose="020B0604020202020204" pitchFamily="34" charset="0"/>
              </a:rPr>
            </a:br>
            <a:r>
              <a:rPr kumimoji="0" lang="lt-LT" altLang="lt-LT" sz="3600" b="0" i="0" u="none" strike="noStrike" cap="none" normalizeH="0" baseline="0" dirty="0" smtClean="0">
                <a:ln>
                  <a:noFill/>
                </a:ln>
                <a:solidFill>
                  <a:schemeClr val="tx1"/>
                </a:solidFill>
                <a:effectLst/>
                <a:latin typeface="Arial" panose="020B0604020202020204" pitchFamily="34" charset="0"/>
              </a:rPr>
              <a:t>Tu pagirta tarp moterų</a:t>
            </a:r>
            <a:br>
              <a:rPr kumimoji="0" lang="lt-LT" altLang="lt-LT" sz="3600" b="0" i="0" u="none" strike="noStrike" cap="none" normalizeH="0" baseline="0" dirty="0" smtClean="0">
                <a:ln>
                  <a:noFill/>
                </a:ln>
                <a:solidFill>
                  <a:schemeClr val="tx1"/>
                </a:solidFill>
                <a:effectLst/>
                <a:latin typeface="Arial" panose="020B0604020202020204" pitchFamily="34" charset="0"/>
              </a:rPr>
            </a:br>
            <a:r>
              <a:rPr kumimoji="0" lang="lt-LT" altLang="lt-LT" sz="3600" b="0" i="0" u="none" strike="noStrike" cap="none" normalizeH="0" baseline="0" dirty="0" smtClean="0">
                <a:ln>
                  <a:noFill/>
                </a:ln>
                <a:solidFill>
                  <a:schemeClr val="tx1"/>
                </a:solidFill>
                <a:effectLst/>
                <a:latin typeface="Arial" panose="020B0604020202020204" pitchFamily="34" charset="0"/>
              </a:rPr>
              <a:t>ir pagirtas Tavo sūnus – Jėzus.</a:t>
            </a:r>
            <a:br>
              <a:rPr kumimoji="0" lang="lt-LT" altLang="lt-LT" sz="3600" b="0" i="0" u="none" strike="noStrike" cap="none" normalizeH="0" baseline="0" dirty="0" smtClean="0">
                <a:ln>
                  <a:noFill/>
                </a:ln>
                <a:solidFill>
                  <a:schemeClr val="tx1"/>
                </a:solidFill>
                <a:effectLst/>
                <a:latin typeface="Arial" panose="020B0604020202020204" pitchFamily="34" charset="0"/>
              </a:rPr>
            </a:br>
            <a:r>
              <a:rPr kumimoji="0" lang="lt-LT" altLang="lt-LT" sz="3600" b="0" i="0" u="none" strike="noStrike" cap="none" normalizeH="0" baseline="0" dirty="0" smtClean="0">
                <a:ln>
                  <a:noFill/>
                </a:ln>
                <a:solidFill>
                  <a:schemeClr val="tx1"/>
                </a:solidFill>
                <a:effectLst/>
                <a:latin typeface="Arial" panose="020B0604020202020204" pitchFamily="34" charset="0"/>
              </a:rPr>
              <a:t>Šventoji Marija, Dievo Motina,</a:t>
            </a:r>
            <a:br>
              <a:rPr kumimoji="0" lang="lt-LT" altLang="lt-LT" sz="3600" b="0" i="0" u="none" strike="noStrike" cap="none" normalizeH="0" baseline="0" dirty="0" smtClean="0">
                <a:ln>
                  <a:noFill/>
                </a:ln>
                <a:solidFill>
                  <a:schemeClr val="tx1"/>
                </a:solidFill>
                <a:effectLst/>
                <a:latin typeface="Arial" panose="020B0604020202020204" pitchFamily="34" charset="0"/>
              </a:rPr>
            </a:br>
            <a:r>
              <a:rPr kumimoji="0" lang="lt-LT" altLang="lt-LT" sz="3600" b="0" i="0" u="none" strike="noStrike" cap="none" normalizeH="0" baseline="0" dirty="0" smtClean="0">
                <a:ln>
                  <a:noFill/>
                </a:ln>
                <a:solidFill>
                  <a:schemeClr val="tx1"/>
                </a:solidFill>
                <a:effectLst/>
                <a:latin typeface="Arial" panose="020B0604020202020204" pitchFamily="34" charset="0"/>
              </a:rPr>
              <a:t>melsk už </a:t>
            </a:r>
            <a:r>
              <a:rPr kumimoji="0" lang="lt-LT" altLang="lt-LT" sz="3600" b="0" i="0" u="none" strike="noStrike" cap="none" normalizeH="0" baseline="0" dirty="0" smtClean="0">
                <a:ln>
                  <a:noFill/>
                </a:ln>
                <a:solidFill>
                  <a:srgbClr val="00B050"/>
                </a:solidFill>
                <a:effectLst/>
                <a:latin typeface="Arial" panose="020B0604020202020204" pitchFamily="34" charset="0"/>
              </a:rPr>
              <a:t>AFRIKĄ</a:t>
            </a:r>
            <a:r>
              <a:rPr kumimoji="0" lang="lt-LT" altLang="lt-LT" sz="3600" b="0" i="0" u="none" strike="noStrike" cap="none" normalizeH="0" baseline="0" dirty="0" smtClean="0">
                <a:ln>
                  <a:noFill/>
                </a:ln>
                <a:solidFill>
                  <a:schemeClr val="tx1"/>
                </a:solidFill>
                <a:effectLst/>
                <a:latin typeface="Arial" panose="020B0604020202020204" pitchFamily="34" charset="0"/>
              </a:rPr>
              <a:t> </a:t>
            </a:r>
            <a:r>
              <a:rPr lang="lt-LT" altLang="lt-LT" sz="3600" dirty="0" smtClean="0">
                <a:latin typeface="Arial" panose="020B0604020202020204" pitchFamily="34" charset="0"/>
              </a:rPr>
              <a:t>ir </a:t>
            </a:r>
            <a:r>
              <a:rPr kumimoji="0" lang="lt-LT" altLang="lt-LT" sz="3600" b="0" i="0" u="none" strike="noStrike" cap="none" normalizeH="0" baseline="0" dirty="0" smtClean="0">
                <a:ln>
                  <a:noFill/>
                </a:ln>
                <a:solidFill>
                  <a:schemeClr val="tx1"/>
                </a:solidFill>
                <a:effectLst/>
                <a:latin typeface="Arial" panose="020B0604020202020204" pitchFamily="34" charset="0"/>
              </a:rPr>
              <a:t>mus, nusidėjėlius,</a:t>
            </a:r>
            <a:br>
              <a:rPr kumimoji="0" lang="lt-LT" altLang="lt-LT" sz="3600" b="0" i="0" u="none" strike="noStrike" cap="none" normalizeH="0" baseline="0" dirty="0" smtClean="0">
                <a:ln>
                  <a:noFill/>
                </a:ln>
                <a:solidFill>
                  <a:schemeClr val="tx1"/>
                </a:solidFill>
                <a:effectLst/>
                <a:latin typeface="Arial" panose="020B0604020202020204" pitchFamily="34" charset="0"/>
              </a:rPr>
            </a:br>
            <a:r>
              <a:rPr kumimoji="0" lang="lt-LT" altLang="lt-LT" sz="3600" b="0" i="0" u="none" strike="noStrike" cap="none" normalizeH="0" baseline="0" dirty="0" smtClean="0">
                <a:ln>
                  <a:noFill/>
                </a:ln>
                <a:solidFill>
                  <a:schemeClr val="tx1"/>
                </a:solidFill>
                <a:effectLst/>
                <a:latin typeface="Arial" panose="020B0604020202020204" pitchFamily="34" charset="0"/>
              </a:rPr>
              <a:t>dabar ir mūsų mirties valandą.</a:t>
            </a:r>
            <a:br>
              <a:rPr kumimoji="0" lang="lt-LT" altLang="lt-LT" sz="3600" b="0" i="0" u="none" strike="noStrike" cap="none" normalizeH="0" baseline="0" dirty="0" smtClean="0">
                <a:ln>
                  <a:noFill/>
                </a:ln>
                <a:solidFill>
                  <a:schemeClr val="tx1"/>
                </a:solidFill>
                <a:effectLst/>
                <a:latin typeface="Arial" panose="020B0604020202020204" pitchFamily="34" charset="0"/>
              </a:rPr>
            </a:br>
            <a:r>
              <a:rPr kumimoji="0" lang="lt-LT" altLang="lt-LT" sz="3600" b="0" i="0" u="none" strike="noStrike" cap="none" normalizeH="0" baseline="0" dirty="0" smtClean="0">
                <a:ln>
                  <a:noFill/>
                </a:ln>
                <a:solidFill>
                  <a:schemeClr val="tx1"/>
                </a:solidFill>
                <a:effectLst/>
                <a:latin typeface="Arial" panose="020B0604020202020204" pitchFamily="34" charset="0"/>
              </a:rPr>
              <a:t>Amen.</a:t>
            </a:r>
          </a:p>
        </p:txBody>
      </p:sp>
    </p:spTree>
    <p:extLst>
      <p:ext uri="{BB962C8B-B14F-4D97-AF65-F5344CB8AC3E}">
        <p14:creationId xmlns:p14="http://schemas.microsoft.com/office/powerpoint/2010/main" val="37001310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077" y="171694"/>
            <a:ext cx="10515600" cy="1325563"/>
          </a:xfrm>
        </p:spPr>
        <p:txBody>
          <a:bodyPr/>
          <a:lstStyle/>
          <a:p>
            <a:r>
              <a:rPr lang="lt-LT" b="1" dirty="0" smtClean="0">
                <a:solidFill>
                  <a:srgbClr val="C00000"/>
                </a:solidFill>
              </a:rPr>
              <a:t>4 VEIKLA</a:t>
            </a:r>
            <a:endParaRPr lang="lt-LT" b="1" dirty="0">
              <a:solidFill>
                <a:srgbClr val="C00000"/>
              </a:solidFill>
            </a:endParaRPr>
          </a:p>
        </p:txBody>
      </p:sp>
      <p:sp>
        <p:nvSpPr>
          <p:cNvPr id="3" name="Content Placeholder 2"/>
          <p:cNvSpPr>
            <a:spLocks noGrp="1"/>
          </p:cNvSpPr>
          <p:nvPr>
            <p:ph idx="1"/>
          </p:nvPr>
        </p:nvSpPr>
        <p:spPr>
          <a:xfrm>
            <a:off x="293077" y="1497257"/>
            <a:ext cx="10515600" cy="4351338"/>
          </a:xfrm>
        </p:spPr>
        <p:txBody>
          <a:bodyPr>
            <a:noAutofit/>
          </a:bodyPr>
          <a:lstStyle/>
          <a:p>
            <a:r>
              <a:rPr lang="lt-LT" sz="3600" dirty="0" smtClean="0"/>
              <a:t>Aptarti su vaikais, kaip sekėsi melstis rožinį, ką sužinojo, kaip jautėsi, kokios kilo mintys.</a:t>
            </a:r>
          </a:p>
          <a:p>
            <a:r>
              <a:rPr lang="lt-LT" sz="3600" dirty="0" smtClean="0"/>
              <a:t>Galima dovanoti vaikams misijų rožinį ir susitarti kiekvieną dieną melstis vieni už vieną žemyną, kiti –už kitą ... (Gyvojo rožinio principu). Arba gali parsinešti rožinius savaitei, kaip maldos misiją, o paskui grąžinti vadovui. </a:t>
            </a:r>
          </a:p>
          <a:p>
            <a:endParaRPr lang="lt-LT" sz="3600" dirty="0"/>
          </a:p>
          <a:p>
            <a:pPr marL="0" indent="0" algn="ctr">
              <a:buNone/>
            </a:pPr>
            <a:r>
              <a:rPr lang="lt-LT" sz="3600" dirty="0" smtClean="0"/>
              <a:t>GRAŽIOS MALDOS IR KŪRYBIŠKUMO!</a:t>
            </a:r>
            <a:endParaRPr lang="lt-LT" sz="3600" dirty="0"/>
          </a:p>
        </p:txBody>
      </p:sp>
    </p:spTree>
    <p:extLst>
      <p:ext uri="{BB962C8B-B14F-4D97-AF65-F5344CB8AC3E}">
        <p14:creationId xmlns:p14="http://schemas.microsoft.com/office/powerpoint/2010/main" val="42112055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lt-LT"/>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38276" y="0"/>
            <a:ext cx="9113553" cy="6835165"/>
          </a:xfrm>
        </p:spPr>
      </p:pic>
    </p:spTree>
    <p:extLst>
      <p:ext uri="{BB962C8B-B14F-4D97-AF65-F5344CB8AC3E}">
        <p14:creationId xmlns:p14="http://schemas.microsoft.com/office/powerpoint/2010/main" val="16725468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lt-LT" b="1" dirty="0" smtClean="0">
                <a:solidFill>
                  <a:srgbClr val="C00000"/>
                </a:solidFill>
              </a:rPr>
              <a:t>Katechezės ir maldos užsiėmimas </a:t>
            </a:r>
            <a:br>
              <a:rPr lang="lt-LT" b="1" dirty="0" smtClean="0">
                <a:solidFill>
                  <a:srgbClr val="C00000"/>
                </a:solidFill>
              </a:rPr>
            </a:br>
            <a:r>
              <a:rPr lang="lt-LT" b="1" dirty="0" smtClean="0">
                <a:solidFill>
                  <a:srgbClr val="C00000"/>
                </a:solidFill>
              </a:rPr>
              <a:t>1-4 kl. mokiniams</a:t>
            </a:r>
            <a:endParaRPr lang="lt-LT" b="1" dirty="0">
              <a:solidFill>
                <a:srgbClr val="C00000"/>
              </a:solidFill>
            </a:endParaRPr>
          </a:p>
        </p:txBody>
      </p:sp>
      <p:sp>
        <p:nvSpPr>
          <p:cNvPr id="3" name="Content Placeholder 2"/>
          <p:cNvSpPr>
            <a:spLocks noGrp="1"/>
          </p:cNvSpPr>
          <p:nvPr>
            <p:ph idx="1"/>
          </p:nvPr>
        </p:nvSpPr>
        <p:spPr>
          <a:xfrm>
            <a:off x="474785" y="1899138"/>
            <a:ext cx="11289323" cy="4536831"/>
          </a:xfrm>
        </p:spPr>
        <p:txBody>
          <a:bodyPr>
            <a:normAutofit/>
          </a:bodyPr>
          <a:lstStyle/>
          <a:p>
            <a:r>
              <a:rPr lang="lt-LT" dirty="0" smtClean="0"/>
              <a:t>Trukmė: Nuo 1 val. iki 1,5 val.</a:t>
            </a:r>
          </a:p>
          <a:p>
            <a:r>
              <a:rPr lang="lt-LT" dirty="0" smtClean="0"/>
              <a:t>Priemonės: </a:t>
            </a:r>
          </a:p>
          <a:p>
            <a:pPr marL="514350" indent="-514350">
              <a:buFont typeface="+mj-lt"/>
              <a:buAutoNum type="arabicPeriod"/>
            </a:pPr>
            <a:r>
              <a:rPr lang="lt-LT" dirty="0" smtClean="0"/>
              <a:t>5-10 nuotraukų iš įvairių žemynų (</a:t>
            </a:r>
            <a:r>
              <a:rPr lang="lt-LT" dirty="0" err="1" smtClean="0"/>
              <a:t>žr</a:t>
            </a:r>
            <a:r>
              <a:rPr lang="lt-LT" dirty="0" smtClean="0"/>
              <a:t> priedas). Jas galima atsispausdinti, laminuoti arba atskirose grupėse parodyti kaip prezentaciją</a:t>
            </a:r>
          </a:p>
          <a:p>
            <a:pPr marL="514350" indent="-514350">
              <a:buFont typeface="+mj-lt"/>
              <a:buAutoNum type="arabicPeriod"/>
            </a:pPr>
            <a:r>
              <a:rPr lang="lt-LT" dirty="0" smtClean="0"/>
              <a:t>Spalvotas popierius: baltas, geltonas, žalias, raudonas, mėlynas po 10 lapų</a:t>
            </a:r>
          </a:p>
          <a:p>
            <a:pPr marL="514350" indent="-514350">
              <a:buFont typeface="+mj-lt"/>
              <a:buAutoNum type="arabicPeriod"/>
            </a:pPr>
            <a:r>
              <a:rPr lang="lt-LT" dirty="0" smtClean="0"/>
              <a:t>Skalbinių virvė (iki 3 m. priklausomai nuo jūsų turimos erdvės)</a:t>
            </a:r>
          </a:p>
          <a:p>
            <a:pPr marL="514350" indent="-514350">
              <a:buFont typeface="+mj-lt"/>
              <a:buAutoNum type="arabicPeriod"/>
            </a:pPr>
            <a:r>
              <a:rPr lang="lt-LT" dirty="0" smtClean="0"/>
              <a:t>Kryželis. (Galima taip pat iškirpti iš kartono)</a:t>
            </a:r>
          </a:p>
          <a:p>
            <a:pPr marL="514350" indent="-514350">
              <a:buFont typeface="+mj-lt"/>
              <a:buAutoNum type="arabicPeriod"/>
            </a:pPr>
            <a:r>
              <a:rPr lang="lt-LT" dirty="0" smtClean="0"/>
              <a:t>Rašikliai (flomasteriai) surašyti intencijas ant maldos karoliukų</a:t>
            </a:r>
          </a:p>
          <a:p>
            <a:pPr marL="514350" indent="-514350">
              <a:buFont typeface="+mj-lt"/>
              <a:buAutoNum type="arabicPeriod"/>
            </a:pPr>
            <a:endParaRPr lang="lt-LT" dirty="0"/>
          </a:p>
        </p:txBody>
      </p:sp>
    </p:spTree>
    <p:extLst>
      <p:ext uri="{BB962C8B-B14F-4D97-AF65-F5344CB8AC3E}">
        <p14:creationId xmlns:p14="http://schemas.microsoft.com/office/powerpoint/2010/main" val="17503679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b="1" dirty="0" smtClean="0">
                <a:solidFill>
                  <a:srgbClr val="C00000"/>
                </a:solidFill>
              </a:rPr>
              <a:t>VEIKLOS EIGA</a:t>
            </a:r>
            <a:endParaRPr lang="lt-LT" b="1" dirty="0">
              <a:solidFill>
                <a:srgbClr val="C00000"/>
              </a:solidFill>
            </a:endParaRPr>
          </a:p>
        </p:txBody>
      </p:sp>
      <p:sp>
        <p:nvSpPr>
          <p:cNvPr id="3" name="Content Placeholder 2"/>
          <p:cNvSpPr>
            <a:spLocks noGrp="1"/>
          </p:cNvSpPr>
          <p:nvPr>
            <p:ph idx="1"/>
          </p:nvPr>
        </p:nvSpPr>
        <p:spPr/>
        <p:txBody>
          <a:bodyPr>
            <a:normAutofit lnSpcReduction="10000"/>
          </a:bodyPr>
          <a:lstStyle/>
          <a:p>
            <a:pPr marL="514350" indent="-514350">
              <a:buAutoNum type="arabicParenR"/>
            </a:pPr>
            <a:r>
              <a:rPr lang="lt-LT" sz="3600" b="1" dirty="0" smtClean="0">
                <a:solidFill>
                  <a:srgbClr val="C00000"/>
                </a:solidFill>
              </a:rPr>
              <a:t>VEIKLA: Vaikams papasakojama kas yra misijų rožinis, galima jį parodyti.</a:t>
            </a:r>
          </a:p>
          <a:p>
            <a:pPr marL="0" indent="0">
              <a:buNone/>
            </a:pPr>
            <a:r>
              <a:rPr lang="lt-LT" dirty="0" err="1" smtClean="0"/>
              <a:t>Paplidomos</a:t>
            </a:r>
            <a:r>
              <a:rPr lang="lt-LT" dirty="0" smtClean="0"/>
              <a:t> medžiagos apie misijų rožinį galima rasti: </a:t>
            </a:r>
          </a:p>
          <a:p>
            <a:r>
              <a:rPr lang="lt-LT" dirty="0" smtClean="0"/>
              <a:t>„</a:t>
            </a:r>
            <a:r>
              <a:rPr lang="lt-LT" dirty="0" err="1" smtClean="0"/>
              <a:t>Penkiaspalvis</a:t>
            </a:r>
            <a:r>
              <a:rPr lang="lt-LT" dirty="0" smtClean="0"/>
              <a:t> rožinis“/ Artuma: 2019 (6)</a:t>
            </a:r>
          </a:p>
          <a:p>
            <a:r>
              <a:rPr lang="lt-LT" dirty="0" smtClean="0">
                <a:hlinkClick r:id="rId2"/>
              </a:rPr>
              <a:t>https://missionsla.org/world-mission-rosary/</a:t>
            </a:r>
            <a:endParaRPr lang="lt-LT" dirty="0" smtClean="0"/>
          </a:p>
          <a:p>
            <a:r>
              <a:rPr lang="lt-LT" dirty="0" smtClean="0">
                <a:hlinkClick r:id="rId3"/>
              </a:rPr>
              <a:t>https://missiontogether.org.uk/mission-rosary/</a:t>
            </a:r>
            <a:endParaRPr lang="lt-LT" dirty="0" smtClean="0"/>
          </a:p>
          <a:p>
            <a:r>
              <a:rPr lang="lt-LT" dirty="0" smtClean="0">
                <a:hlinkClick r:id="rId4"/>
              </a:rPr>
              <a:t>http://mission.stcdio.org/mission-office-homepage/mission-education/world-mission-rosary/</a:t>
            </a:r>
            <a:endParaRPr lang="lt-LT" dirty="0" smtClean="0"/>
          </a:p>
          <a:p>
            <a:r>
              <a:rPr lang="lt-LT" dirty="0" smtClean="0"/>
              <a:t>PDF lankstinukas anglų k. (priedas)</a:t>
            </a:r>
          </a:p>
          <a:p>
            <a:pPr marL="0" indent="0">
              <a:buNone/>
            </a:pPr>
            <a:endParaRPr lang="lt-LT" dirty="0"/>
          </a:p>
        </p:txBody>
      </p:sp>
    </p:spTree>
    <p:extLst>
      <p:ext uri="{BB962C8B-B14F-4D97-AF65-F5344CB8AC3E}">
        <p14:creationId xmlns:p14="http://schemas.microsoft.com/office/powerpoint/2010/main" val="34234591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3415" y="540971"/>
            <a:ext cx="10750062" cy="1325563"/>
          </a:xfrm>
        </p:spPr>
        <p:txBody>
          <a:bodyPr>
            <a:normAutofit fontScale="90000"/>
          </a:bodyPr>
          <a:lstStyle/>
          <a:p>
            <a:r>
              <a:rPr lang="lt-LT" dirty="0" smtClean="0"/>
              <a:t>Galima rožinį melstis remiantis tradiciniais slėpiniais arba naudoti </a:t>
            </a:r>
            <a:r>
              <a:rPr lang="lt-LT" dirty="0" err="1" smtClean="0"/>
              <a:t>Maryknoll‘s</a:t>
            </a:r>
            <a:r>
              <a:rPr lang="lt-LT" dirty="0" smtClean="0"/>
              <a:t> misijų organizacijos siūlomais </a:t>
            </a:r>
            <a:r>
              <a:rPr lang="lt-LT" b="1" dirty="0" smtClean="0">
                <a:solidFill>
                  <a:srgbClr val="00B050"/>
                </a:solidFill>
              </a:rPr>
              <a:t>misijų slėpiniais</a:t>
            </a:r>
            <a:r>
              <a:rPr lang="lt-LT" dirty="0" smtClean="0"/>
              <a:t>: </a:t>
            </a:r>
            <a:endParaRPr lang="lt-LT" dirty="0"/>
          </a:p>
        </p:txBody>
      </p:sp>
      <p:sp>
        <p:nvSpPr>
          <p:cNvPr id="3" name="Content Placeholder 2"/>
          <p:cNvSpPr>
            <a:spLocks noGrp="1"/>
          </p:cNvSpPr>
          <p:nvPr>
            <p:ph idx="1"/>
          </p:nvPr>
        </p:nvSpPr>
        <p:spPr>
          <a:xfrm>
            <a:off x="363415" y="2177317"/>
            <a:ext cx="10515600" cy="4351338"/>
          </a:xfrm>
        </p:spPr>
        <p:txBody>
          <a:bodyPr>
            <a:normAutofit lnSpcReduction="10000"/>
          </a:bodyPr>
          <a:lstStyle/>
          <a:p>
            <a:pPr marL="514350" indent="-514350">
              <a:buFont typeface="+mj-lt"/>
              <a:buAutoNum type="arabicPeriod"/>
            </a:pPr>
            <a:r>
              <a:rPr lang="lt-LT" dirty="0" smtClean="0"/>
              <a:t>Pirmasis misijų slėpinys: Trijų Karalių, Išminčių, kurie skelbia Jėzaus gimimą,  apsilankymas (Mt 2,1-11);</a:t>
            </a:r>
          </a:p>
          <a:p>
            <a:pPr marL="514350" indent="-514350">
              <a:buFont typeface="+mj-lt"/>
              <a:buAutoNum type="arabicPeriod"/>
            </a:pPr>
            <a:r>
              <a:rPr lang="lt-LT" dirty="0" smtClean="0"/>
              <a:t>Antrasis misijų slėpinys: Jėzus kalbasi su Samariete, Jis peržengia sienas, skirtumus, kultūras (Jn 4,27-30);</a:t>
            </a:r>
            <a:endParaRPr lang="en-US" dirty="0" smtClean="0"/>
          </a:p>
          <a:p>
            <a:pPr marL="514350" indent="-514350">
              <a:buFont typeface="+mj-lt"/>
              <a:buAutoNum type="arabicPeriod"/>
            </a:pPr>
            <a:r>
              <a:rPr lang="lt-LT" dirty="0" smtClean="0"/>
              <a:t>Trečiasis misijų slėpinys: Jėzus pagydo šimtininko tarną. Misija tarnauti sergantiems (</a:t>
            </a:r>
            <a:r>
              <a:rPr lang="lt-LT" dirty="0" err="1" smtClean="0"/>
              <a:t>Lk</a:t>
            </a:r>
            <a:r>
              <a:rPr lang="lt-LT" dirty="0" smtClean="0"/>
              <a:t> 7, 2-7) ;</a:t>
            </a:r>
          </a:p>
          <a:p>
            <a:pPr marL="514350" indent="-514350">
              <a:buFont typeface="+mj-lt"/>
              <a:buAutoNum type="arabicPeriod"/>
            </a:pPr>
            <a:r>
              <a:rPr lang="lt-LT" dirty="0" smtClean="0"/>
              <a:t>Ketvirtasis misijų slėpinys: Pauliaus atsivertimas, tikėjimo sklaida tarp pagonių (</a:t>
            </a:r>
            <a:r>
              <a:rPr lang="lt-LT" dirty="0" err="1" smtClean="0"/>
              <a:t>Apd</a:t>
            </a:r>
            <a:r>
              <a:rPr lang="lt-LT" dirty="0" smtClean="0"/>
              <a:t>  9,20-22);</a:t>
            </a:r>
          </a:p>
          <a:p>
            <a:pPr marL="514350" indent="-514350">
              <a:buFont typeface="+mj-lt"/>
              <a:buAutoNum type="arabicPeriod"/>
            </a:pPr>
            <a:r>
              <a:rPr lang="lt-LT" dirty="0" smtClean="0"/>
              <a:t>Penktasis misijų slėpinys: Jėzus išsiunčia savo mokinius į misiją (</a:t>
            </a:r>
            <a:r>
              <a:rPr lang="lt-LT" dirty="0" err="1" smtClean="0"/>
              <a:t>Mk</a:t>
            </a:r>
            <a:r>
              <a:rPr lang="lt-LT" dirty="0" smtClean="0"/>
              <a:t> 16,1-17).</a:t>
            </a:r>
            <a:endParaRPr lang="lt-LT" dirty="0"/>
          </a:p>
        </p:txBody>
      </p:sp>
    </p:spTree>
    <p:extLst>
      <p:ext uri="{BB962C8B-B14F-4D97-AF65-F5344CB8AC3E}">
        <p14:creationId xmlns:p14="http://schemas.microsoft.com/office/powerpoint/2010/main" val="22730942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lt-LT"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38200" y="0"/>
            <a:ext cx="6441831" cy="4831373"/>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31522" y="2338754"/>
            <a:ext cx="6025661" cy="4519246"/>
          </a:xfrm>
          <a:prstGeom prst="rect">
            <a:avLst/>
          </a:prstGeom>
        </p:spPr>
      </p:pic>
    </p:spTree>
    <p:extLst>
      <p:ext uri="{BB962C8B-B14F-4D97-AF65-F5344CB8AC3E}">
        <p14:creationId xmlns:p14="http://schemas.microsoft.com/office/powerpoint/2010/main" val="20406808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6525"/>
            <a:ext cx="10515600" cy="1325563"/>
          </a:xfrm>
        </p:spPr>
        <p:txBody>
          <a:bodyPr/>
          <a:lstStyle/>
          <a:p>
            <a:pPr algn="ctr"/>
            <a:r>
              <a:rPr lang="lt-LT" dirty="0" smtClean="0"/>
              <a:t>Apkabinti pasaulį</a:t>
            </a:r>
            <a:endParaRPr lang="lt-LT" dirty="0"/>
          </a:p>
        </p:txBody>
      </p:sp>
      <p:sp>
        <p:nvSpPr>
          <p:cNvPr id="3" name="Content Placeholder 2"/>
          <p:cNvSpPr>
            <a:spLocks noGrp="1"/>
          </p:cNvSpPr>
          <p:nvPr>
            <p:ph idx="1"/>
          </p:nvPr>
        </p:nvSpPr>
        <p:spPr>
          <a:xfrm>
            <a:off x="838200" y="1462088"/>
            <a:ext cx="10515600" cy="4351338"/>
          </a:xfrm>
        </p:spPr>
        <p:txBody>
          <a:bodyPr/>
          <a:lstStyle/>
          <a:p>
            <a:pPr marL="0" indent="0">
              <a:buNone/>
            </a:pPr>
            <a:r>
              <a:rPr lang="lt-LT" sz="3600" dirty="0" smtClean="0"/>
              <a:t>Misijų rožinio autorius ir aktyvus platintojas arkivyskupas </a:t>
            </a:r>
            <a:r>
              <a:rPr lang="lt-LT" sz="3600" dirty="0" err="1" smtClean="0"/>
              <a:t>Fulton</a:t>
            </a:r>
            <a:r>
              <a:rPr lang="lt-LT" sz="3600" dirty="0" smtClean="0"/>
              <a:t> J. </a:t>
            </a:r>
            <a:r>
              <a:rPr lang="lt-LT" sz="3600" dirty="0" err="1" smtClean="0"/>
              <a:t>Sheen</a:t>
            </a:r>
            <a:r>
              <a:rPr lang="lt-LT" sz="3600" dirty="0"/>
              <a:t> </a:t>
            </a:r>
            <a:r>
              <a:rPr lang="lt-LT" sz="3600" dirty="0" smtClean="0"/>
              <a:t>sakė, kad kai baigi kalbėti misijų rožinį esi apglėbęs visą pasaulį.</a:t>
            </a:r>
          </a:p>
          <a:p>
            <a:pPr marL="0" indent="0">
              <a:buNone/>
            </a:pPr>
            <a:endParaRPr lang="lt-LT" sz="3600" dirty="0" smtClean="0"/>
          </a:p>
          <a:p>
            <a:endParaRPr lang="lt-LT" dirty="0"/>
          </a:p>
        </p:txBody>
      </p:sp>
      <p:pic>
        <p:nvPicPr>
          <p:cNvPr id="4" name="Picture 3"/>
          <p:cNvPicPr>
            <a:picLocks noChangeAspect="1"/>
          </p:cNvPicPr>
          <p:nvPr/>
        </p:nvPicPr>
        <p:blipFill rotWithShape="1">
          <a:blip r:embed="rId2"/>
          <a:srcRect l="56480" t="13185" r="16127" b="41769"/>
          <a:stretch/>
        </p:blipFill>
        <p:spPr>
          <a:xfrm>
            <a:off x="8452339" y="3410256"/>
            <a:ext cx="2180492" cy="2738378"/>
          </a:xfrm>
          <a:prstGeom prst="rect">
            <a:avLst/>
          </a:prstGeom>
        </p:spPr>
      </p:pic>
      <p:pic>
        <p:nvPicPr>
          <p:cNvPr id="5" name="Picture 4"/>
          <p:cNvPicPr>
            <a:picLocks noChangeAspect="1"/>
          </p:cNvPicPr>
          <p:nvPr/>
        </p:nvPicPr>
        <p:blipFill>
          <a:blip r:embed="rId3"/>
          <a:stretch>
            <a:fillRect/>
          </a:stretch>
        </p:blipFill>
        <p:spPr>
          <a:xfrm>
            <a:off x="1280155" y="3428998"/>
            <a:ext cx="5296492" cy="3054844"/>
          </a:xfrm>
          <a:prstGeom prst="rect">
            <a:avLst/>
          </a:prstGeom>
        </p:spPr>
      </p:pic>
    </p:spTree>
    <p:extLst>
      <p:ext uri="{BB962C8B-B14F-4D97-AF65-F5344CB8AC3E}">
        <p14:creationId xmlns:p14="http://schemas.microsoft.com/office/powerpoint/2010/main" val="10265454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pPr algn="ctr"/>
            <a:r>
              <a:rPr lang="lt-LT" dirty="0" smtClean="0"/>
              <a:t>Misijų rožinio spalvos</a:t>
            </a:r>
            <a:endParaRPr lang="lt-LT" dirty="0"/>
          </a:p>
        </p:txBody>
      </p:sp>
      <p:sp>
        <p:nvSpPr>
          <p:cNvPr id="3" name="Content Placeholder 2"/>
          <p:cNvSpPr>
            <a:spLocks noGrp="1"/>
          </p:cNvSpPr>
          <p:nvPr>
            <p:ph idx="1"/>
          </p:nvPr>
        </p:nvSpPr>
        <p:spPr>
          <a:xfrm>
            <a:off x="407377" y="1385034"/>
            <a:ext cx="11377246" cy="5044219"/>
          </a:xfrm>
          <a:solidFill>
            <a:schemeClr val="tx1">
              <a:lumMod val="85000"/>
              <a:lumOff val="15000"/>
            </a:schemeClr>
          </a:solidFill>
        </p:spPr>
        <p:txBody>
          <a:bodyPr>
            <a:noAutofit/>
          </a:bodyPr>
          <a:lstStyle/>
          <a:p>
            <a:pPr marL="0" indent="0">
              <a:buNone/>
            </a:pPr>
            <a:r>
              <a:rPr lang="lt-LT" sz="3600" dirty="0" smtClean="0">
                <a:solidFill>
                  <a:schemeClr val="accent1">
                    <a:lumMod val="40000"/>
                    <a:lumOff val="60000"/>
                  </a:schemeClr>
                </a:solidFill>
              </a:rPr>
              <a:t>Kiekvienas rožinio slėpinys, 10 karoliukų, Misijų </a:t>
            </a:r>
            <a:r>
              <a:rPr lang="lt-LT" sz="3600" dirty="0" err="1" smtClean="0">
                <a:solidFill>
                  <a:schemeClr val="accent1">
                    <a:lumMod val="40000"/>
                    <a:lumOff val="60000"/>
                  </a:schemeClr>
                </a:solidFill>
              </a:rPr>
              <a:t>ro-inio</a:t>
            </a:r>
            <a:r>
              <a:rPr lang="lt-LT" sz="3600" dirty="0" smtClean="0">
                <a:solidFill>
                  <a:schemeClr val="accent1">
                    <a:lumMod val="40000"/>
                    <a:lumOff val="60000"/>
                  </a:schemeClr>
                </a:solidFill>
              </a:rPr>
              <a:t> </a:t>
            </a:r>
            <a:r>
              <a:rPr lang="lt-LT" sz="3600" dirty="0" err="1" smtClean="0">
                <a:solidFill>
                  <a:schemeClr val="accent1">
                    <a:lumMod val="40000"/>
                    <a:lumOff val="60000"/>
                  </a:schemeClr>
                </a:solidFill>
              </a:rPr>
              <a:t>priemena</a:t>
            </a:r>
            <a:r>
              <a:rPr lang="lt-LT" sz="3600" dirty="0" smtClean="0">
                <a:solidFill>
                  <a:schemeClr val="accent1">
                    <a:lumMod val="40000"/>
                    <a:lumOff val="60000"/>
                  </a:schemeClr>
                </a:solidFill>
              </a:rPr>
              <a:t> skirtingas </a:t>
            </a:r>
            <a:r>
              <a:rPr lang="lt-LT" sz="3600" dirty="0" err="1" smtClean="0">
                <a:solidFill>
                  <a:schemeClr val="accent1">
                    <a:lumMod val="40000"/>
                    <a:lumOff val="60000"/>
                  </a:schemeClr>
                </a:solidFill>
              </a:rPr>
              <a:t>Ba-nyčios</a:t>
            </a:r>
            <a:r>
              <a:rPr lang="lt-LT" sz="3600" dirty="0" smtClean="0">
                <a:solidFill>
                  <a:schemeClr val="accent1">
                    <a:lumMod val="40000"/>
                    <a:lumOff val="60000"/>
                  </a:schemeClr>
                </a:solidFill>
              </a:rPr>
              <a:t> misijas visame pasaulyje:</a:t>
            </a:r>
          </a:p>
          <a:p>
            <a:r>
              <a:rPr lang="lt-LT" sz="3600" dirty="0" smtClean="0">
                <a:solidFill>
                  <a:schemeClr val="accent6">
                    <a:lumMod val="75000"/>
                  </a:schemeClr>
                </a:solidFill>
              </a:rPr>
              <a:t>ŽALIA – Afrikos miškai ir džiunglės</a:t>
            </a:r>
          </a:p>
          <a:p>
            <a:r>
              <a:rPr lang="lt-LT" sz="3600" dirty="0" smtClean="0">
                <a:solidFill>
                  <a:schemeClr val="accent1">
                    <a:lumMod val="75000"/>
                  </a:schemeClr>
                </a:solidFill>
              </a:rPr>
              <a:t>MĖLYNA – Ramusis vandenynas ir visi Okeanijos salynai</a:t>
            </a:r>
          </a:p>
          <a:p>
            <a:r>
              <a:rPr lang="lt-LT" sz="3600" dirty="0" smtClean="0">
                <a:solidFill>
                  <a:schemeClr val="bg1"/>
                </a:solidFill>
              </a:rPr>
              <a:t>BALTA – Europa, kurioje yra </a:t>
            </a:r>
            <a:r>
              <a:rPr lang="lt-LT" sz="3600" dirty="0" err="1" smtClean="0">
                <a:solidFill>
                  <a:schemeClr val="bg1"/>
                </a:solidFill>
              </a:rPr>
              <a:t>šv.</a:t>
            </a:r>
            <a:r>
              <a:rPr lang="lt-LT" sz="3600" dirty="0" smtClean="0">
                <a:solidFill>
                  <a:schemeClr val="bg1"/>
                </a:solidFill>
              </a:rPr>
              <a:t> Tėvo, vyriausiojo Bažnyčios ganytojo sostas</a:t>
            </a:r>
          </a:p>
          <a:p>
            <a:r>
              <a:rPr lang="lt-LT" sz="3600" dirty="0" smtClean="0">
                <a:solidFill>
                  <a:srgbClr val="FF0000"/>
                </a:solidFill>
              </a:rPr>
              <a:t>RAUDONA – misionierių aistra, kuri juos vedė iki Amerikos</a:t>
            </a:r>
          </a:p>
          <a:p>
            <a:r>
              <a:rPr lang="lt-LT" sz="3600" dirty="0" smtClean="0">
                <a:solidFill>
                  <a:srgbClr val="FFFF00"/>
                </a:solidFill>
              </a:rPr>
              <a:t>GELTONA –  Rytuose tekanti saulė ir Azijos šviesa</a:t>
            </a:r>
            <a:endParaRPr lang="lt-LT" sz="3600" dirty="0">
              <a:solidFill>
                <a:srgbClr val="FFFF00"/>
              </a:solidFill>
            </a:endParaRPr>
          </a:p>
        </p:txBody>
      </p:sp>
    </p:spTree>
    <p:extLst>
      <p:ext uri="{BB962C8B-B14F-4D97-AF65-F5344CB8AC3E}">
        <p14:creationId xmlns:p14="http://schemas.microsoft.com/office/powerpoint/2010/main" val="698548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508" y="106852"/>
            <a:ext cx="10456985" cy="1325563"/>
          </a:xfrm>
        </p:spPr>
        <p:txBody>
          <a:bodyPr>
            <a:normAutofit/>
          </a:bodyPr>
          <a:lstStyle/>
          <a:p>
            <a:r>
              <a:rPr lang="lt-LT" b="1" dirty="0" smtClean="0">
                <a:solidFill>
                  <a:srgbClr val="C00000"/>
                </a:solidFill>
              </a:rPr>
              <a:t>2. VEIKLA</a:t>
            </a:r>
            <a:endParaRPr lang="lt-LT" b="1" dirty="0">
              <a:solidFill>
                <a:srgbClr val="C00000"/>
              </a:solidFill>
            </a:endParaRPr>
          </a:p>
        </p:txBody>
      </p:sp>
      <p:sp>
        <p:nvSpPr>
          <p:cNvPr id="3" name="Content Placeholder 2"/>
          <p:cNvSpPr>
            <a:spLocks noGrp="1"/>
          </p:cNvSpPr>
          <p:nvPr>
            <p:ph idx="1"/>
          </p:nvPr>
        </p:nvSpPr>
        <p:spPr>
          <a:xfrm>
            <a:off x="293077" y="1174994"/>
            <a:ext cx="10515600" cy="4351338"/>
          </a:xfrm>
        </p:spPr>
        <p:txBody>
          <a:bodyPr/>
          <a:lstStyle/>
          <a:p>
            <a:pPr marL="0" indent="0">
              <a:buNone/>
            </a:pPr>
            <a:r>
              <a:rPr lang="lt-LT" dirty="0" smtClean="0"/>
              <a:t>Vaikams grupelėse (nuo 5 iki 10) išdalinami vienos spalvos apskritimai ir nuotraukos iš to žemyno. Vaikai aptaria, ką mato nuotraukos ir ant apskritimų suformuluoja 5-10 maldos intencijų.</a:t>
            </a:r>
            <a:endParaRPr lang="lt-LT"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477" y="2743200"/>
            <a:ext cx="5486400" cy="41148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50877" y="2743200"/>
            <a:ext cx="5458556" cy="4093917"/>
          </a:xfrm>
          <a:prstGeom prst="rect">
            <a:avLst/>
          </a:prstGeom>
        </p:spPr>
      </p:pic>
    </p:spTree>
    <p:extLst>
      <p:ext uri="{BB962C8B-B14F-4D97-AF65-F5344CB8AC3E}">
        <p14:creationId xmlns:p14="http://schemas.microsoft.com/office/powerpoint/2010/main" val="16677105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lt-LT"/>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2667000" y="857250"/>
            <a:ext cx="6858000" cy="5143500"/>
          </a:xfrm>
          <a:prstGeom prst="rect">
            <a:avLst/>
          </a:prstGeom>
        </p:spPr>
      </p:pic>
      <p:sp>
        <p:nvSpPr>
          <p:cNvPr id="6" name="Content Placeholder 5"/>
          <p:cNvSpPr>
            <a:spLocks noGrp="1"/>
          </p:cNvSpPr>
          <p:nvPr>
            <p:ph idx="1"/>
          </p:nvPr>
        </p:nvSpPr>
        <p:spPr/>
        <p:txBody>
          <a:bodyPr/>
          <a:lstStyle/>
          <a:p>
            <a:endParaRPr lang="lt-LT" dirty="0"/>
          </a:p>
        </p:txBody>
      </p:sp>
    </p:spTree>
    <p:extLst>
      <p:ext uri="{BB962C8B-B14F-4D97-AF65-F5344CB8AC3E}">
        <p14:creationId xmlns:p14="http://schemas.microsoft.com/office/powerpoint/2010/main" val="355858152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123</TotalTime>
  <Words>557</Words>
  <Application>Microsoft Office PowerPoint</Application>
  <PresentationFormat>Widescreen</PresentationFormat>
  <Paragraphs>49</Paragraphs>
  <Slides>16</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Calibri Light</vt:lpstr>
      <vt:lpstr>Office Theme</vt:lpstr>
      <vt:lpstr>PENKIASPALVIS ROŽINIS</vt:lpstr>
      <vt:lpstr>Katechezės ir maldos užsiėmimas  1-4 kl. mokiniams</vt:lpstr>
      <vt:lpstr>VEIKLOS EIGA</vt:lpstr>
      <vt:lpstr>Galima rožinį melstis remiantis tradiciniais slėpiniais arba naudoti Maryknoll‘s misijų organizacijos siūlomais misijų slėpiniais: </vt:lpstr>
      <vt:lpstr>PowerPoint Presentation</vt:lpstr>
      <vt:lpstr>Apkabinti pasaulį</vt:lpstr>
      <vt:lpstr>Misijų rožinio spalvos</vt:lpstr>
      <vt:lpstr>2. VEIKLA</vt:lpstr>
      <vt:lpstr>PowerPoint Presentation</vt:lpstr>
      <vt:lpstr>Nuotraukų pavyzdys (Europa):</vt:lpstr>
      <vt:lpstr>3. VEIKLA</vt:lpstr>
      <vt:lpstr>PowerPoint Presentation</vt:lpstr>
      <vt:lpstr>PowerPoint Presentation</vt:lpstr>
      <vt:lpstr>Sveika, Marija, malonės pilnoji! Viešpats su Tavimi! Tu pagirta tarp moterų ir pagirtas Tavo sūnus – Jėzus. Šventoji Marija, Dievo Motina, melsk už AFRIKĄ ir mus, nusidėjėlius, dabar ir mūsų mirties valandą. Amen.</vt:lpstr>
      <vt:lpstr>4 VEIKLA</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PENKIASPALVIS ROŽINIS</dc:title>
  <dc:creator>Danguole</dc:creator>
  <cp:lastModifiedBy>Danguole</cp:lastModifiedBy>
  <cp:revision>15</cp:revision>
  <dcterms:created xsi:type="dcterms:W3CDTF">2019-07-22T06:25:31Z</dcterms:created>
  <dcterms:modified xsi:type="dcterms:W3CDTF">2019-09-03T19:09:22Z</dcterms:modified>
</cp:coreProperties>
</file>