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59" r:id="rId5"/>
    <p:sldId id="276" r:id="rId6"/>
    <p:sldId id="277" r:id="rId7"/>
    <p:sldId id="278" r:id="rId8"/>
    <p:sldId id="279" r:id="rId9"/>
    <p:sldId id="260" r:id="rId10"/>
    <p:sldId id="261" r:id="rId11"/>
    <p:sldId id="268" r:id="rId12"/>
    <p:sldId id="269" r:id="rId13"/>
    <p:sldId id="270" r:id="rId14"/>
    <p:sldId id="286" r:id="rId15"/>
    <p:sldId id="287" r:id="rId16"/>
    <p:sldId id="262" r:id="rId17"/>
    <p:sldId id="263" r:id="rId18"/>
    <p:sldId id="267" r:id="rId19"/>
    <p:sldId id="271" r:id="rId20"/>
    <p:sldId id="272" r:id="rId21"/>
    <p:sldId id="273" r:id="rId22"/>
    <p:sldId id="274" r:id="rId23"/>
    <p:sldId id="264" r:id="rId24"/>
    <p:sldId id="265" r:id="rId25"/>
    <p:sldId id="280" r:id="rId26"/>
    <p:sldId id="281" r:id="rId27"/>
    <p:sldId id="282" r:id="rId28"/>
    <p:sldId id="289" r:id="rId29"/>
    <p:sldId id="288" r:id="rId30"/>
    <p:sldId id="266" r:id="rId31"/>
    <p:sldId id="283" r:id="rId32"/>
    <p:sldId id="284" r:id="rId33"/>
    <p:sldId id="285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B-B7DA-491C-A194-38EE29519B58}" type="datetimeFigureOut">
              <a:rPr lang="lt-LT" smtClean="0"/>
              <a:t>2019-09-03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2BC4-A1C7-44DB-BB36-B99B2E9D1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409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B-B7DA-491C-A194-38EE29519B58}" type="datetimeFigureOut">
              <a:rPr lang="lt-LT" smtClean="0"/>
              <a:t>2019-09-03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2BC4-A1C7-44DB-BB36-B99B2E9D1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669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B-B7DA-491C-A194-38EE29519B58}" type="datetimeFigureOut">
              <a:rPr lang="lt-LT" smtClean="0"/>
              <a:t>2019-09-03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2BC4-A1C7-44DB-BB36-B99B2E9D1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505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B-B7DA-491C-A194-38EE29519B58}" type="datetimeFigureOut">
              <a:rPr lang="lt-LT" smtClean="0"/>
              <a:t>2019-09-03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2BC4-A1C7-44DB-BB36-B99B2E9D1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119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B-B7DA-491C-A194-38EE29519B58}" type="datetimeFigureOut">
              <a:rPr lang="lt-LT" smtClean="0"/>
              <a:t>2019-09-03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2BC4-A1C7-44DB-BB36-B99B2E9D1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738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B-B7DA-491C-A194-38EE29519B58}" type="datetimeFigureOut">
              <a:rPr lang="lt-LT" smtClean="0"/>
              <a:t>2019-09-03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2BC4-A1C7-44DB-BB36-B99B2E9D1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488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B-B7DA-491C-A194-38EE29519B58}" type="datetimeFigureOut">
              <a:rPr lang="lt-LT" smtClean="0"/>
              <a:t>2019-09-03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2BC4-A1C7-44DB-BB36-B99B2E9D1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3620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B-B7DA-491C-A194-38EE29519B58}" type="datetimeFigureOut">
              <a:rPr lang="lt-LT" smtClean="0"/>
              <a:t>2019-09-03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2BC4-A1C7-44DB-BB36-B99B2E9D1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949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B-B7DA-491C-A194-38EE29519B58}" type="datetimeFigureOut">
              <a:rPr lang="lt-LT" smtClean="0"/>
              <a:t>2019-09-03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2BC4-A1C7-44DB-BB36-B99B2E9D1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929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B-B7DA-491C-A194-38EE29519B58}" type="datetimeFigureOut">
              <a:rPr lang="lt-LT" smtClean="0"/>
              <a:t>2019-09-03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2BC4-A1C7-44DB-BB36-B99B2E9D1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635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B-B7DA-491C-A194-38EE29519B58}" type="datetimeFigureOut">
              <a:rPr lang="lt-LT" smtClean="0"/>
              <a:t>2019-09-03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2BC4-A1C7-44DB-BB36-B99B2E9D1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25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41AB-B7DA-491C-A194-38EE29519B58}" type="datetimeFigureOut">
              <a:rPr lang="lt-LT" smtClean="0"/>
              <a:t>2019-09-03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2BC4-A1C7-44DB-BB36-B99B2E9D1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549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MISIJŲ ROŽINIS IR NUOTRAUKOS MĄSTYMUI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825625"/>
            <a:ext cx="10680032" cy="3131386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lt-LT" dirty="0" smtClean="0">
                <a:solidFill>
                  <a:schemeClr val="accent6">
                    <a:lumMod val="75000"/>
                  </a:schemeClr>
                </a:solidFill>
              </a:rPr>
              <a:t>ŽALIA – Afrikos miškai ir džiunglės</a:t>
            </a:r>
          </a:p>
          <a:p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MĖLYNA – Ramusis vandenynas ir visi Okeanijos salynai</a:t>
            </a:r>
          </a:p>
          <a:p>
            <a:r>
              <a:rPr lang="lt-LT" dirty="0" smtClean="0">
                <a:solidFill>
                  <a:schemeClr val="bg1"/>
                </a:solidFill>
              </a:rPr>
              <a:t>BALTA – Europa, kurioje yra </a:t>
            </a:r>
            <a:r>
              <a:rPr lang="lt-LT" dirty="0" err="1" smtClean="0">
                <a:solidFill>
                  <a:schemeClr val="bg1"/>
                </a:solidFill>
              </a:rPr>
              <a:t>šv.</a:t>
            </a:r>
            <a:r>
              <a:rPr lang="lt-LT" dirty="0" smtClean="0">
                <a:solidFill>
                  <a:schemeClr val="bg1"/>
                </a:solidFill>
              </a:rPr>
              <a:t> Tėvo, vyriausiojo Bažnyčios ganytojo sostas</a:t>
            </a:r>
          </a:p>
          <a:p>
            <a:r>
              <a:rPr lang="lt-LT" dirty="0" smtClean="0">
                <a:solidFill>
                  <a:srgbClr val="FF0000"/>
                </a:solidFill>
              </a:rPr>
              <a:t>RAUDONA – misionierių aistra, kuri juos vedė iki Amerikos</a:t>
            </a:r>
          </a:p>
          <a:p>
            <a:r>
              <a:rPr lang="lt-LT" dirty="0" smtClean="0">
                <a:solidFill>
                  <a:srgbClr val="FFFF00"/>
                </a:solidFill>
              </a:rPr>
              <a:t>GELTONA –  Rytuose tekanti saulė ir Azijos šviesa</a:t>
            </a:r>
          </a:p>
          <a:p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4828675" y="5582652"/>
            <a:ext cx="6930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smtClean="0"/>
              <a:t>Paruošė </a:t>
            </a:r>
            <a:r>
              <a:rPr lang="lt-LT" sz="2800" smtClean="0"/>
              <a:t>ses. </a:t>
            </a:r>
            <a:r>
              <a:rPr lang="lt-LT" sz="2800" dirty="0" smtClean="0"/>
              <a:t>Danguolė Gervytė, RA</a:t>
            </a:r>
          </a:p>
          <a:p>
            <a:r>
              <a:rPr lang="lt-LT" sz="2800" dirty="0" smtClean="0"/>
              <a:t>Palaimintojo Teofiliaus Matulionio gimnazija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7199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http://www.respublika.lt/uploads/img/catalog/1/photo_for_gallery_1_9051259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1" y="42862"/>
            <a:ext cx="11346782" cy="6815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0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0" y="0"/>
            <a:ext cx="11921066" cy="6705600"/>
          </a:xfrm>
        </p:spPr>
      </p:pic>
    </p:spTree>
    <p:extLst>
      <p:ext uri="{BB962C8B-B14F-4D97-AF65-F5344CB8AC3E}">
        <p14:creationId xmlns:p14="http://schemas.microsoft.com/office/powerpoint/2010/main" val="12954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0"/>
            <a:ext cx="11861721" cy="6721642"/>
          </a:xfrm>
        </p:spPr>
      </p:pic>
    </p:spTree>
    <p:extLst>
      <p:ext uri="{BB962C8B-B14F-4D97-AF65-F5344CB8AC3E}">
        <p14:creationId xmlns:p14="http://schemas.microsoft.com/office/powerpoint/2010/main" val="9603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5" y="0"/>
            <a:ext cx="10421604" cy="6935104"/>
          </a:xfrm>
        </p:spPr>
      </p:pic>
    </p:spTree>
    <p:extLst>
      <p:ext uri="{BB962C8B-B14F-4D97-AF65-F5344CB8AC3E}">
        <p14:creationId xmlns:p14="http://schemas.microsoft.com/office/powerpoint/2010/main" val="36232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379"/>
            <a:ext cx="10595810" cy="7800146"/>
          </a:xfrm>
        </p:spPr>
      </p:pic>
    </p:spTree>
    <p:extLst>
      <p:ext uri="{BB962C8B-B14F-4D97-AF65-F5344CB8AC3E}">
        <p14:creationId xmlns:p14="http://schemas.microsoft.com/office/powerpoint/2010/main" val="7500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524"/>
            <a:ext cx="12192000" cy="6908800"/>
          </a:xfrm>
        </p:spPr>
      </p:pic>
    </p:spTree>
    <p:extLst>
      <p:ext uri="{BB962C8B-B14F-4D97-AF65-F5344CB8AC3E}">
        <p14:creationId xmlns:p14="http://schemas.microsoft.com/office/powerpoint/2010/main" val="6986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BALTI – Europa, kurioje yra </a:t>
            </a:r>
            <a:r>
              <a:rPr lang="lt-LT" sz="5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šv.</a:t>
            </a:r>
            <a:r>
              <a:rPr lang="lt-LT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Tėvo, vyriausiojo Bažnyčios ganytojo sostas</a:t>
            </a:r>
          </a:p>
          <a:p>
            <a:pPr algn="ctr"/>
            <a:endParaRPr lang="lt-LT" sz="5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Vaizdo rezultatas pagal užklausą „aMERIKOS VAIKAI“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6" y="0"/>
            <a:ext cx="108860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0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Vaizdo rezultatas pagal užklausą „aMERICAN CHILDREN“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47" y="0"/>
            <a:ext cx="108284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3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Vaizdo rezultatas pagal užklausą „european children“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8" y="0"/>
            <a:ext cx="11780921" cy="6609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6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3999"/>
            <a:ext cx="9380621" cy="39952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lt-LT" sz="6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lt-LT" sz="6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lt-LT" sz="6000" b="1" dirty="0" smtClean="0">
                <a:solidFill>
                  <a:schemeClr val="accent6">
                    <a:lumMod val="75000"/>
                  </a:schemeClr>
                </a:solidFill>
              </a:rPr>
              <a:t>ŽALI – Afrikos miškai ir džiunglės</a:t>
            </a:r>
            <a:r>
              <a:rPr lang="lt-LT" sz="6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lt-LT" sz="6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lt-LT" sz="6000" dirty="0"/>
          </a:p>
        </p:txBody>
      </p:sp>
    </p:spTree>
    <p:extLst>
      <p:ext uri="{BB962C8B-B14F-4D97-AF65-F5344CB8AC3E}">
        <p14:creationId xmlns:p14="http://schemas.microsoft.com/office/powerpoint/2010/main" val="29378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Vaizdo rezultatas pagal užklausą „lonely child“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5" y="0"/>
            <a:ext cx="119336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7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Vaizdo rezultatas pagal užklausą „lithuanian children“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1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5748"/>
            <a:ext cx="10303842" cy="6873748"/>
          </a:xfrm>
        </p:spPr>
      </p:pic>
    </p:spTree>
    <p:extLst>
      <p:ext uri="{BB962C8B-B14F-4D97-AF65-F5344CB8AC3E}">
        <p14:creationId xmlns:p14="http://schemas.microsoft.com/office/powerpoint/2010/main" val="11548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1075" y="2530573"/>
            <a:ext cx="9673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5400" b="1" dirty="0" smtClean="0">
                <a:solidFill>
                  <a:srgbClr val="FFC000"/>
                </a:solidFill>
              </a:rPr>
              <a:t>GELTONI –  Rytuose tekanti saulė ir Azijos šviesa</a:t>
            </a:r>
          </a:p>
        </p:txBody>
      </p:sp>
    </p:spTree>
    <p:extLst>
      <p:ext uri="{BB962C8B-B14F-4D97-AF65-F5344CB8AC3E}">
        <p14:creationId xmlns:p14="http://schemas.microsoft.com/office/powerpoint/2010/main" val="36478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Vaizdo rezultatas pagal užklausą „Children from Asia“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2" y="0"/>
            <a:ext cx="1103466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2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Vaizdo rezultatas pagal užklausą „Children from Asia“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8" y="128730"/>
            <a:ext cx="9970810" cy="672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Vaizdo rezultatas pagal užklausą „working children“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5" y="0"/>
            <a:ext cx="1028994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5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https://oblatesusa.org/wp-content/uploads/2018/01/china_angel_inse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7" y="0"/>
            <a:ext cx="11062536" cy="7074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2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4" y="-1"/>
            <a:ext cx="10354114" cy="6902743"/>
          </a:xfrm>
        </p:spPr>
      </p:pic>
    </p:spTree>
    <p:extLst>
      <p:ext uri="{BB962C8B-B14F-4D97-AF65-F5344CB8AC3E}">
        <p14:creationId xmlns:p14="http://schemas.microsoft.com/office/powerpoint/2010/main" val="35090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9705" cy="6858000"/>
          </a:xfrm>
        </p:spPr>
      </p:pic>
    </p:spTree>
    <p:extLst>
      <p:ext uri="{BB962C8B-B14F-4D97-AF65-F5344CB8AC3E}">
        <p14:creationId xmlns:p14="http://schemas.microsoft.com/office/powerpoint/2010/main" val="22686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https://commonwealthpharmacy.org/wp-content/uploads/2016/08/iStock_81331027_SMAL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8" y="0"/>
            <a:ext cx="1077123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0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0864" y="1780674"/>
            <a:ext cx="99140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5400" b="1" dirty="0" smtClean="0">
                <a:solidFill>
                  <a:schemeClr val="accent1">
                    <a:lumMod val="75000"/>
                  </a:schemeClr>
                </a:solidFill>
              </a:rPr>
              <a:t>MĖLYNI– Ramusis vandenynas ir visi Okeanijos salynai</a:t>
            </a:r>
          </a:p>
        </p:txBody>
      </p:sp>
    </p:spTree>
    <p:extLst>
      <p:ext uri="{BB962C8B-B14F-4D97-AF65-F5344CB8AC3E}">
        <p14:creationId xmlns:p14="http://schemas.microsoft.com/office/powerpoint/2010/main" val="4486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Vaizdo rezultatas pagal užklausą „working children“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7" y="0"/>
            <a:ext cx="1157331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6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33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1" y="0"/>
            <a:ext cx="10099312" cy="6737684"/>
          </a:xfrm>
        </p:spPr>
      </p:pic>
    </p:spTree>
    <p:extLst>
      <p:ext uri="{BB962C8B-B14F-4D97-AF65-F5344CB8AC3E}">
        <p14:creationId xmlns:p14="http://schemas.microsoft.com/office/powerpoint/2010/main" val="39446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0"/>
            <a:ext cx="10363200" cy="6912254"/>
          </a:xfrm>
        </p:spPr>
      </p:pic>
    </p:spTree>
    <p:extLst>
      <p:ext uri="{BB962C8B-B14F-4D97-AF65-F5344CB8AC3E}">
        <p14:creationId xmlns:p14="http://schemas.microsoft.com/office/powerpoint/2010/main" val="31387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03" y="241550"/>
            <a:ext cx="7845593" cy="6616450"/>
          </a:xfrm>
        </p:spPr>
      </p:pic>
    </p:spTree>
    <p:extLst>
      <p:ext uri="{BB962C8B-B14F-4D97-AF65-F5344CB8AC3E}">
        <p14:creationId xmlns:p14="http://schemas.microsoft.com/office/powerpoint/2010/main" val="17575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7" y="-1"/>
            <a:ext cx="10079069" cy="6724179"/>
          </a:xfrm>
        </p:spPr>
      </p:pic>
    </p:spTree>
    <p:extLst>
      <p:ext uri="{BB962C8B-B14F-4D97-AF65-F5344CB8AC3E}">
        <p14:creationId xmlns:p14="http://schemas.microsoft.com/office/powerpoint/2010/main" val="21712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Vaizdo rezultatas pagal užklausą „african children“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5" y="0"/>
            <a:ext cx="10961384" cy="6737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2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Vaizdo rezultatas pagal užklausą „african children“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68" y="0"/>
            <a:ext cx="4138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9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020"/>
            <a:ext cx="12482763" cy="5325979"/>
          </a:xfrm>
        </p:spPr>
      </p:pic>
    </p:spTree>
    <p:extLst>
      <p:ext uri="{BB962C8B-B14F-4D97-AF65-F5344CB8AC3E}">
        <p14:creationId xmlns:p14="http://schemas.microsoft.com/office/powerpoint/2010/main" val="5976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173355" cy="6880016"/>
          </a:xfrm>
        </p:spPr>
      </p:pic>
    </p:spTree>
    <p:extLst>
      <p:ext uri="{BB962C8B-B14F-4D97-AF65-F5344CB8AC3E}">
        <p14:creationId xmlns:p14="http://schemas.microsoft.com/office/powerpoint/2010/main" val="13541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125228" cy="6843921"/>
          </a:xfrm>
        </p:spPr>
      </p:pic>
    </p:spTree>
    <p:extLst>
      <p:ext uri="{BB962C8B-B14F-4D97-AF65-F5344CB8AC3E}">
        <p14:creationId xmlns:p14="http://schemas.microsoft.com/office/powerpoint/2010/main" val="39942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962527" y="2662989"/>
            <a:ext cx="9496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5400" b="1" dirty="0" smtClean="0">
                <a:solidFill>
                  <a:srgbClr val="FF0000"/>
                </a:solidFill>
              </a:rPr>
              <a:t>RAUDONI – misionierių aistra, kuri juos vedė iki Amerikos</a:t>
            </a:r>
          </a:p>
        </p:txBody>
      </p:sp>
    </p:spTree>
    <p:extLst>
      <p:ext uri="{BB962C8B-B14F-4D97-AF65-F5344CB8AC3E}">
        <p14:creationId xmlns:p14="http://schemas.microsoft.com/office/powerpoint/2010/main" val="4135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108</Words>
  <Application>Microsoft Office PowerPoint</Application>
  <PresentationFormat>Widescreen</PresentationFormat>
  <Paragraphs>15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MISIJŲ ROŽINIS IR NUOTRAUKOS MĄSTYMUI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Danguole</dc:creator>
  <cp:lastModifiedBy>Danguole</cp:lastModifiedBy>
  <cp:revision>10</cp:revision>
  <dcterms:created xsi:type="dcterms:W3CDTF">2019-07-22T07:56:24Z</dcterms:created>
  <dcterms:modified xsi:type="dcterms:W3CDTF">2019-09-03T19:11:34Z</dcterms:modified>
</cp:coreProperties>
</file>