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63" r:id="rId3"/>
    <p:sldId id="264" r:id="rId4"/>
    <p:sldId id="257" r:id="rId5"/>
    <p:sldId id="266" r:id="rId6"/>
    <p:sldId id="268" r:id="rId7"/>
    <p:sldId id="269" r:id="rId8"/>
    <p:sldId id="270" r:id="rId9"/>
    <p:sldId id="273" r:id="rId10"/>
    <p:sldId id="272" r:id="rId11"/>
    <p:sldId id="271" r:id="rId12"/>
    <p:sldId id="261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290" r:id="rId23"/>
    <p:sldId id="267" r:id="rId24"/>
    <p:sldId id="277" r:id="rId25"/>
    <p:sldId id="276" r:id="rId26"/>
    <p:sldId id="279" r:id="rId27"/>
    <p:sldId id="274" r:id="rId28"/>
    <p:sldId id="275" r:id="rId29"/>
    <p:sldId id="280" r:id="rId30"/>
    <p:sldId id="281" r:id="rId31"/>
    <p:sldId id="282" r:id="rId32"/>
    <p:sldId id="285" r:id="rId33"/>
    <p:sldId id="286" r:id="rId34"/>
    <p:sldId id="287" r:id="rId35"/>
    <p:sldId id="259" r:id="rId36"/>
    <p:sldId id="288" r:id="rId37"/>
    <p:sldId id="289" r:id="rId38"/>
    <p:sldId id="284" r:id="rId39"/>
    <p:sldId id="260" r:id="rId40"/>
    <p:sldId id="262" r:id="rId41"/>
    <p:sldId id="30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CC"/>
    <a:srgbClr val="99CCFF"/>
    <a:srgbClr val="FFFF99"/>
    <a:srgbClr val="0066CC"/>
    <a:srgbClr val="0099CC"/>
    <a:srgbClr val="6699FF"/>
    <a:srgbClr val="9999FF"/>
    <a:srgbClr val="99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" y="124019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GB" sz="2000" b="1" i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TRUPUTIS</a:t>
            </a: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apie</a:t>
            </a: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mūsų</a:t>
            </a:r>
          </a:p>
          <a:p>
            <a:pPr lvl="0" algn="ctr"/>
            <a:endParaRPr lang="lt-LT" sz="6000" b="1" i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lt-LT" sz="7200" b="1" i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MISIJĄ.</a:t>
            </a:r>
          </a:p>
          <a:p>
            <a:pPr lvl="0" algn="ctr"/>
            <a:r>
              <a:rPr lang="lt-LT" sz="40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(misijų mėnesio proga)</a:t>
            </a:r>
            <a:endParaRPr lang="en-GB" sz="4000" b="1" i="1" dirty="0">
              <a:ln>
                <a:solidFill>
                  <a:srgbClr val="002060"/>
                </a:solidFill>
              </a:ln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88" y="-13996"/>
            <a:ext cx="12192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lt-LT" sz="6600" b="1" i="1" dirty="0">
                <a:ln>
                  <a:solidFill>
                    <a:schemeClr val="tx1"/>
                  </a:solidFill>
                </a:ln>
                <a:solidFill>
                  <a:srgbClr val="A2CF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Būti VIEŠPATIES atvaizdu – </a:t>
            </a:r>
          </a:p>
          <a:p>
            <a:pPr lvl="0" algn="ctr"/>
            <a:r>
              <a:rPr lang="lt-LT" sz="6600" b="1" i="1" dirty="0">
                <a:ln>
                  <a:solidFill>
                    <a:schemeClr val="tx1"/>
                  </a:solidFill>
                </a:ln>
                <a:solidFill>
                  <a:srgbClr val="A2CF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DIDELĖ atsakomybė.</a:t>
            </a:r>
          </a:p>
          <a:p>
            <a:pPr lvl="0" algn="ctr"/>
            <a:endParaRPr lang="lt-LT" sz="2000" b="1" i="1" dirty="0">
              <a:ln>
                <a:solidFill>
                  <a:schemeClr val="tx1"/>
                </a:solidFill>
              </a:ln>
              <a:solidFill>
                <a:srgbClr val="A2CF4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„Kokie JIE, tokia ir BAŽNYČIA.</a:t>
            </a:r>
          </a:p>
          <a:p>
            <a:pPr algn="ctr"/>
            <a:r>
              <a:rPr lang="lt-LT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Toks ir jų DIEVAS.“</a:t>
            </a:r>
          </a:p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A2CF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Taip mąsto žmonės, ieškantys kelio, vedančio į Dievo </a:t>
            </a:r>
          </a:p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A2CF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pažinimą. Ir jie nėra neteisūs.</a:t>
            </a:r>
          </a:p>
          <a:p>
            <a:pPr lvl="0" algn="ctr"/>
            <a:r>
              <a:rPr lang="lt-LT" sz="54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Turime šią mintį išlaikyti savo </a:t>
            </a:r>
          </a:p>
          <a:p>
            <a:pPr lvl="0" algn="ctr"/>
            <a:r>
              <a:rPr lang="lt-LT" sz="54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širdyse.</a:t>
            </a:r>
            <a:endParaRPr lang="en-US" sz="5400" b="1" i="1" dirty="0"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6327"/>
            <a:ext cx="12192000" cy="8035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88" y="181947"/>
            <a:ext cx="1209713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Širdys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TESAUGO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savo ryšį su Šventąja Dvasia.</a:t>
            </a:r>
          </a:p>
          <a:p>
            <a:pPr algn="ctr"/>
            <a:endParaRPr lang="lt-LT" sz="4000" b="1" i="1" dirty="0">
              <a:ln>
                <a:solidFill>
                  <a:schemeClr val="tx1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ln>
                <a:solidFill>
                  <a:schemeClr val="tx1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ln>
                <a:solidFill>
                  <a:schemeClr val="tx1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ln>
                <a:solidFill>
                  <a:schemeClr val="tx1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ln>
                <a:solidFill>
                  <a:schemeClr val="tx1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7200" b="1" i="1" dirty="0">
              <a:ln>
                <a:solidFill>
                  <a:schemeClr val="tx1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ŠAUKIMĖS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Jos, kasdien.</a:t>
            </a:r>
          </a:p>
          <a:p>
            <a:pPr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Leiskim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JAI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padėti mums rinktis ir liudyti Gėrį.</a:t>
            </a:r>
          </a:p>
          <a:p>
            <a:pPr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Liudykim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DIEVO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Veidą.</a:t>
            </a:r>
          </a:p>
        </p:txBody>
      </p:sp>
    </p:spTree>
    <p:extLst>
      <p:ext uri="{BB962C8B-B14F-4D97-AF65-F5344CB8AC3E}">
        <p14:creationId xmlns:p14="http://schemas.microsoft.com/office/powerpoint/2010/main" val="9727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7302" y="83976"/>
            <a:ext cx="1240971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PRISIMINK </a:t>
            </a:r>
          </a:p>
          <a:p>
            <a:pPr algn="ctr"/>
            <a:r>
              <a:rPr lang="lt-LT" sz="4000" b="1" i="1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APAŠTALŲ SUTVIRTINIMO </a:t>
            </a:r>
          </a:p>
          <a:p>
            <a:pPr algn="ctr"/>
            <a:r>
              <a:rPr lang="lt-LT" sz="4000" b="1" i="1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ISTORIJĄ</a:t>
            </a:r>
          </a:p>
          <a:p>
            <a:pPr algn="ctr"/>
            <a:r>
              <a:rPr lang="lt-LT" sz="40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lt-LT" sz="4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 baimės užrakinto kambario Jeruzalėje juos </a:t>
            </a:r>
            <a:r>
              <a:rPr lang="lt-LT" sz="4000" b="1" i="1" u="sng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IŠVEDĖ</a:t>
            </a:r>
            <a:r>
              <a:rPr lang="lt-LT" sz="40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lt-LT" sz="4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minią ieškančiųjų pas juos</a:t>
            </a:r>
            <a:r>
              <a:rPr lang="lt-LT" sz="40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u="sng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ATVEDĖ</a:t>
            </a:r>
            <a:r>
              <a:rPr lang="lt-LT" sz="40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lt-LT" sz="4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draugėn surinktųjų protą ir širdis vienas kito supratimui </a:t>
            </a:r>
            <a:r>
              <a:rPr lang="lt-LT" sz="4000" b="1" i="1" u="sng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IŠLAISVINO</a:t>
            </a:r>
            <a:endParaRPr lang="lt-LT" sz="4000" b="1" i="1" dirty="0">
              <a:ln>
                <a:solidFill>
                  <a:srgbClr val="C000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600" b="1" i="1" dirty="0">
                <a:ln>
                  <a:solidFill>
                    <a:srgbClr val="C00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ŠVENTOJI DVASIA:</a:t>
            </a:r>
          </a:p>
          <a:p>
            <a:pPr algn="ctr"/>
            <a:endParaRPr lang="lt-LT" sz="2000" b="1" i="1" dirty="0">
              <a:ln>
                <a:solidFill>
                  <a:srgbClr val="C000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07" y="-29679"/>
            <a:ext cx="9148293" cy="7162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" y="0"/>
            <a:ext cx="302653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Atėjus Sekminių dienai, </a:t>
            </a:r>
            <a:r>
              <a:rPr lang="lt-LT" sz="2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MOKINIAI BUVO DRAUGE</a:t>
            </a:r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vienoje vietoje.</a:t>
            </a:r>
          </a:p>
          <a:p>
            <a:pPr algn="ctr"/>
            <a:endParaRPr lang="lt-LT" sz="14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Staiga iš dangaus pasigirdo </a:t>
            </a:r>
            <a:r>
              <a:rPr lang="lt-LT" sz="2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ŪŽESYS</a:t>
            </a:r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tarsi pūstų </a:t>
            </a:r>
            <a:r>
              <a:rPr lang="lt-LT" sz="2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SMARKUS VĖJAS</a:t>
            </a:r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Jis pripildė visą namą, kur jie sėdėjo.</a:t>
            </a:r>
          </a:p>
          <a:p>
            <a:pPr algn="ctr"/>
            <a:endParaRPr lang="lt-LT" sz="14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Jiems pasirodė tarsi </a:t>
            </a:r>
            <a:r>
              <a:rPr lang="lt-LT" sz="2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UGNIES LIEŽUVIAI</a:t>
            </a:r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kurie pasidaliję </a:t>
            </a:r>
            <a:r>
              <a:rPr lang="lt-LT" sz="2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NUSILEIDO ANT KIEKVIENO IŠ JŲ</a:t>
            </a:r>
            <a:r>
              <a:rPr lang="lt-LT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74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3" y="-28978"/>
            <a:ext cx="9182637" cy="688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6690"/>
            <a:ext cx="300936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mokiniai pasidarė </a:t>
            </a:r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pilni Šventosios Dvasios</a:t>
            </a:r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pradėjo kalbėti kitomis kalbomis </a:t>
            </a:r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kaip Dvasia jiems davė prabilti.</a:t>
            </a:r>
          </a:p>
          <a:p>
            <a:pPr algn="ctr"/>
            <a:endParaRPr lang="lt-LT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Jeruzalėje gyveno žydų ir pamaldžių žmonių iš visų tautų po dangumi. </a:t>
            </a:r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Pasigirdus tam ūžesiui, subėgo daugybė žmonių</a:t>
            </a:r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3" y="-28978"/>
            <a:ext cx="9182637" cy="688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6690"/>
            <a:ext cx="300936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Jie didžiai nustebo</a:t>
            </a:r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kiekvienas girdėdamas </a:t>
            </a:r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kalba</a:t>
            </a:r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juos kalbant. </a:t>
            </a:r>
          </a:p>
          <a:p>
            <a:pPr algn="ctr"/>
            <a:endParaRPr lang="lt-LT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Lyg nesavi ir nustėrę jie klausinėjo: „</a:t>
            </a:r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Argi va šitie kalbantys nėra galilėjiečiai</a:t>
            </a:r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lt-LT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kaipgi mes kiekvienas juos </a:t>
            </a:r>
            <a:r>
              <a:rPr lang="lt-LT" sz="28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girdime savo krašto kalba?! </a:t>
            </a:r>
          </a:p>
        </p:txBody>
      </p:sp>
    </p:spTree>
    <p:extLst>
      <p:ext uri="{BB962C8B-B14F-4D97-AF65-F5344CB8AC3E}">
        <p14:creationId xmlns:p14="http://schemas.microsoft.com/office/powerpoint/2010/main" val="17519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3" y="-28978"/>
            <a:ext cx="9182637" cy="688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8978"/>
            <a:ext cx="300936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5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</a:t>
            </a:r>
            <a:r>
              <a:rPr lang="lt-LT" sz="2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lt-LT" sz="2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partai, medai, elamiečiai, Mesopotamijos, Judėjos ir Kapadokijos, Ponto ir Azijos, Frygijos ir Pamfilijos, Egipto bei Libijos pakraščio ties Kirėne gyventojai, ateiviai romėnai, žydai ir prozelitai, kretiečiai ir arabai, – </a:t>
            </a:r>
          </a:p>
          <a:p>
            <a:pPr algn="ctr"/>
            <a:r>
              <a:rPr lang="lt-LT" sz="2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 </a:t>
            </a:r>
            <a:r>
              <a:rPr lang="lt-LT" sz="25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girdime juos</a:t>
            </a:r>
            <a:r>
              <a:rPr lang="lt-LT" sz="2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skelbiant įstabius Dievo darbus </a:t>
            </a:r>
            <a:r>
              <a:rPr lang="lt-LT" sz="25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mūsų kalbomis</a:t>
            </a:r>
            <a:r>
              <a:rPr lang="lt-LT" sz="2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“. </a:t>
            </a:r>
          </a:p>
        </p:txBody>
      </p:sp>
    </p:spTree>
    <p:extLst>
      <p:ext uri="{BB962C8B-B14F-4D97-AF65-F5344CB8AC3E}">
        <p14:creationId xmlns:p14="http://schemas.microsoft.com/office/powerpoint/2010/main" val="34873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3" y="-28978"/>
            <a:ext cx="9182637" cy="688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8979"/>
            <a:ext cx="300936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be galo stebėjosi ir nieko nesuprasdami klausinėjo: „</a:t>
            </a:r>
            <a:r>
              <a:rPr lang="lt-LT" sz="36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KĄ TAI REIŠKIA</a:t>
            </a:r>
            <a:r>
              <a:rPr lang="lt-LT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?“ </a:t>
            </a:r>
          </a:p>
          <a:p>
            <a:pPr algn="ctr"/>
            <a:endParaRPr lang="lt-LT" sz="36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kiti šaipėsi: „</a:t>
            </a:r>
            <a:r>
              <a:rPr lang="lt-LT" sz="36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JIE PRISIGĖRĘ </a:t>
            </a:r>
            <a:r>
              <a:rPr lang="lt-LT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jauno vyno“</a:t>
            </a:r>
          </a:p>
        </p:txBody>
      </p:sp>
    </p:spTree>
    <p:extLst>
      <p:ext uri="{BB962C8B-B14F-4D97-AF65-F5344CB8AC3E}">
        <p14:creationId xmlns:p14="http://schemas.microsoft.com/office/powerpoint/2010/main" val="14524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3" y="-28978"/>
            <a:ext cx="9182637" cy="688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8978"/>
            <a:ext cx="3009363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„Izraelio vyrai! </a:t>
            </a:r>
            <a:r>
              <a:rPr lang="lt-LT" sz="33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Klausykite</a:t>
            </a:r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ką pasakysiu:</a:t>
            </a:r>
          </a:p>
          <a:p>
            <a:pPr algn="ctr"/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3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JĖZŲ NAZARIETĮ</a:t>
            </a:r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tą vyrą, </a:t>
            </a:r>
            <a:r>
              <a:rPr lang="lt-LT" sz="33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KURĮ JŪS</a:t>
            </a:r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nedorėlių rankomis </a:t>
            </a:r>
            <a:r>
              <a:rPr lang="lt-LT" sz="33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NUŽUDĖTE</a:t>
            </a:r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prikaldami prie kryžiaus,</a:t>
            </a:r>
          </a:p>
          <a:p>
            <a:pPr algn="ctr"/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3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DIEVAS PRIKĖLĖ</a:t>
            </a:r>
            <a:r>
              <a:rPr lang="lt-LT" sz="33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!“ </a:t>
            </a:r>
          </a:p>
        </p:txBody>
      </p:sp>
    </p:spTree>
    <p:extLst>
      <p:ext uri="{BB962C8B-B14F-4D97-AF65-F5344CB8AC3E}">
        <p14:creationId xmlns:p14="http://schemas.microsoft.com/office/powerpoint/2010/main" val="34217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3" y="-28978"/>
            <a:ext cx="9182637" cy="688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9023"/>
            <a:ext cx="316820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„Tad tegu tvirtai </a:t>
            </a:r>
            <a:r>
              <a:rPr lang="lt-LT" sz="3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įsitikina visi Izraelio namai</a:t>
            </a:r>
            <a:r>
              <a:rPr lang="lt-LT" sz="3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lt-LT" sz="34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Dievas padarė </a:t>
            </a:r>
            <a:r>
              <a:rPr lang="lt-LT" sz="3400" b="1" i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VIEŠPAČIU IR MESIJU TĄ JĖZŲ, KURĮ JŪS NUKRYŽIAVO-TE</a:t>
            </a:r>
            <a:r>
              <a:rPr lang="lt-LT" sz="3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!“</a:t>
            </a:r>
          </a:p>
        </p:txBody>
      </p:sp>
    </p:spTree>
    <p:extLst>
      <p:ext uri="{BB962C8B-B14F-4D97-AF65-F5344CB8AC3E}">
        <p14:creationId xmlns:p14="http://schemas.microsoft.com/office/powerpoint/2010/main" val="30758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2658"/>
            <a:ext cx="12192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200" b="1" i="1" dirty="0" err="1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atys</a:t>
            </a:r>
            <a:r>
              <a:rPr lang="en-GB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lt-LT" sz="3200" b="1" i="1" dirty="0" err="1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askutiniai</a:t>
            </a:r>
            <a:r>
              <a:rPr lang="lt-LT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Jėzaus žodžiai</a:t>
            </a:r>
            <a:r>
              <a:rPr lang="en-GB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lt-LT" sz="3200" b="1" i="1" dirty="0" err="1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paštalams</a:t>
            </a:r>
            <a:r>
              <a:rPr lang="en-GB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prieš </a:t>
            </a:r>
            <a:r>
              <a:rPr lang="en-GB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Jam </a:t>
            </a:r>
            <a:r>
              <a:rPr lang="lt-LT" sz="32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sugrįžtant pas Tėvą, buvo:</a:t>
            </a:r>
          </a:p>
          <a:p>
            <a:pPr algn="ctr"/>
            <a:endParaRPr lang="lt-LT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„Kai ant jūsų nužengs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u="sng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ŠVENTOJI DVASIA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jūs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gausite jos galybės</a:t>
            </a:r>
            <a:r>
              <a:rPr lang="lt-LT" sz="5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endParaRPr lang="en-GB" sz="50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u="sng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TAPSITE MANO LIUDYTOJAIS</a:t>
            </a:r>
          </a:p>
          <a:p>
            <a:pPr algn="ctr"/>
            <a:r>
              <a:rPr lang="lt-LT" sz="5000" b="1" i="1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Jeruzalėje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visoje </a:t>
            </a:r>
            <a:r>
              <a:rPr lang="lt-LT" sz="5000" b="1" i="1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Judėjoje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bei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dirty="0" err="1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Samarijoje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lt-LT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000" b="1" i="1" u="sng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 PAT ŽEMĖS PAKRAŠČIŲ</a:t>
            </a:r>
            <a:r>
              <a:rPr lang="lt-LT" sz="5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GB" sz="50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4000" b="1" i="1" dirty="0" err="1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Apd</a:t>
            </a:r>
            <a:r>
              <a:rPr lang="lt-LT" sz="4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8). </a:t>
            </a:r>
            <a:endParaRPr lang="en-US" sz="40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7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2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26" y="0"/>
            <a:ext cx="12234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026" y="4765119"/>
            <a:ext cx="12192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Tie žodžiai </a:t>
            </a:r>
            <a:r>
              <a:rPr lang="lt-LT" sz="2600" b="1" i="1" dirty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verte vėrė žmonėms širdis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ir jie </a:t>
            </a:r>
            <a:r>
              <a:rPr lang="lt-LT" sz="26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ėmė klausinėti 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Petrą bei kitus apaštalus:</a:t>
            </a:r>
          </a:p>
          <a:p>
            <a:pPr algn="ctr"/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lt-LT" sz="26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KĄ MUMS DARYTI, BROLIAI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?“ </a:t>
            </a:r>
          </a:p>
          <a:p>
            <a:pPr algn="ctr"/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Petras jiems atsakė:„</a:t>
            </a:r>
            <a:r>
              <a:rPr lang="lt-LT" sz="26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ATSIVERSKITE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ir kiekvienas </a:t>
            </a:r>
            <a:r>
              <a:rPr lang="lt-LT" sz="26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TEPASIKRIKŠTIJA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vardan Jėzaus Kristaus, KAD BŪTŲ </a:t>
            </a:r>
            <a:r>
              <a:rPr lang="lt-LT" sz="26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ATLEISTOS JUMS NUODĖMĖS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TADA </a:t>
            </a:r>
            <a:r>
              <a:rPr lang="lt-LT" sz="26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GAUSITE ŠVENTOSIOS DVASIOS DOVANĄ</a:t>
            </a:r>
            <a:r>
              <a:rPr lang="lt-LT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</a:p>
        </p:txBody>
      </p:sp>
    </p:spTree>
    <p:extLst>
      <p:ext uri="{BB962C8B-B14F-4D97-AF65-F5344CB8AC3E}">
        <p14:creationId xmlns:p14="http://schemas.microsoft.com/office/powerpoint/2010/main" val="18357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26" y="0"/>
            <a:ext cx="12234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9" y="4118789"/>
            <a:ext cx="12192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lt-LT" sz="32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TĄ PAČIĄ DIENĄ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prie jų prisidėjo apie </a:t>
            </a:r>
            <a:r>
              <a:rPr lang="lt-LT" sz="32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TRIS TŪKSTANČIUS 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žmonių.</a:t>
            </a:r>
          </a:p>
          <a:p>
            <a:pPr algn="ctr"/>
            <a:endParaRPr lang="lt-LT" sz="1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TAIP </a:t>
            </a:r>
            <a:r>
              <a:rPr lang="lt-LT" sz="3200" b="1" i="1" u="sng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SEKMINIŲ  DIENĄ</a:t>
            </a:r>
            <a:r>
              <a:rPr lang="lt-LT" sz="32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GIMĖ KRIKŠČIONIŲ BAŽNYČIA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t-LT" sz="32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PASIKRIKŠTIJUSIŲ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ŽMONIŲ, </a:t>
            </a:r>
            <a:r>
              <a:rPr lang="lt-LT" sz="32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TIKINČIŲ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JOG JĖZUS YRA DIEVO SŪNUS, </a:t>
            </a:r>
            <a:r>
              <a:rPr lang="lt-LT" sz="32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BENDRIJA</a:t>
            </a:r>
            <a:r>
              <a:rPr lang="lt-L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989" y="99259"/>
            <a:ext cx="12192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Jei jaučiamės pavargę,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nusivylę,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sutrikę,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baimės surakinti – nepamirškime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ŠAUKTIS</a:t>
            </a:r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Jos ir mes!</a:t>
            </a:r>
          </a:p>
          <a:p>
            <a:pPr lvl="0" algn="ctr"/>
            <a:endParaRPr lang="lt-LT" sz="2000" b="1" i="1" dirty="0">
              <a:ln>
                <a:solidFill>
                  <a:srgbClr val="99CCFF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savo Lobyne mums atras 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jėgų, 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viltį, 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tikrumą, ir drąsą.</a:t>
            </a:r>
          </a:p>
          <a:p>
            <a:pPr lvl="0" algn="ctr"/>
            <a:endParaRPr lang="lt-LT" sz="2000" b="1" i="1" dirty="0">
              <a:ln>
                <a:solidFill>
                  <a:srgbClr val="99CCFF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PASIRUOŠK ir PRIIMK SUTVIRTINIMĄ!</a:t>
            </a:r>
          </a:p>
          <a:p>
            <a:pPr lvl="0" algn="ctr"/>
            <a:r>
              <a:rPr lang="lt-LT" sz="4000" b="1" i="1" dirty="0">
                <a:ln>
                  <a:solidFill>
                    <a:srgbClr val="99CCFF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Junkis į apaštalų draugiją!</a:t>
            </a:r>
            <a:endParaRPr lang="en-US" sz="4000" b="1" i="1" dirty="0">
              <a:ln>
                <a:solidFill>
                  <a:srgbClr val="99CCFF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9959"/>
            <a:ext cx="12192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8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sz="58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lt-LT" sz="58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IKI PAT ŽEMĖS PAKRAŠČIŲ</a:t>
            </a:r>
            <a:r>
              <a:rPr lang="en-GB" sz="58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lt-LT" sz="58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lt-LT" sz="5800" b="1" i="1" dirty="0">
                <a:ln>
                  <a:solidFill>
                    <a:srgbClr val="C00000"/>
                  </a:solidFill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lt-LT" sz="2800" b="1" i="1" dirty="0"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ir </a:t>
            </a:r>
            <a:r>
              <a:rPr lang="lt-LT" sz="3600" b="1" i="1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GB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nueit</a:t>
            </a:r>
            <a:r>
              <a:rPr lang="en-GB" sz="3600" b="1" i="1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ume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ir kur </a:t>
            </a:r>
            <a:r>
              <a:rPr lang="lt-LT" sz="3600" b="1" i="1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beatsidurt</a:t>
            </a:r>
            <a:r>
              <a:rPr lang="en-GB" sz="3600" b="1" i="1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ume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lt-LT" sz="20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 VIEN TOSE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vietose, kuriose įprasta skirti savo laiką būtent </a:t>
            </a:r>
          </a:p>
          <a:p>
            <a:pPr algn="ctr"/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Dievui. </a:t>
            </a:r>
            <a:endParaRPr lang="en-GB" sz="36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Jėzus ragina mus liudyti </a:t>
            </a:r>
            <a:r>
              <a:rPr lang="lt-LT" sz="3600" b="1" i="1" u="sng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ANAPUS ĮPRASTŲ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vietų.</a:t>
            </a:r>
          </a:p>
          <a:p>
            <a:pPr algn="ctr"/>
            <a:endParaRPr lang="lt-LT" sz="36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VISUR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 gali būti </a:t>
            </a:r>
            <a:r>
              <a:rPr lang="lt-LT" sz="3600" b="1" i="1" u="sng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NORS VIENA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Viešpaties Veido ieškanti ir </a:t>
            </a:r>
          </a:p>
          <a:p>
            <a:pPr algn="ctr"/>
            <a:endParaRPr lang="lt-LT" sz="10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todėl </a:t>
            </a:r>
            <a:r>
              <a:rPr lang="lt-LT" sz="3600" b="1" i="1" u="sng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SUKLUSUSI, DĖMESINGA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širdis.</a:t>
            </a:r>
            <a:endParaRPr lang="en-US" sz="36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43"/>
            <a:ext cx="12191999" cy="78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1396" y="0"/>
            <a:ext cx="93113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704" y="0"/>
            <a:ext cx="5035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33" y="-297"/>
            <a:ext cx="10302687" cy="68582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199291" y="-297"/>
            <a:ext cx="4047829" cy="5924282"/>
          </a:xfrm>
          <a:prstGeom prst="roundRect">
            <a:avLst/>
          </a:prstGeom>
          <a:solidFill>
            <a:srgbClr val="E26C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TextBox 4"/>
          <p:cNvSpPr txBox="1"/>
          <p:nvPr/>
        </p:nvSpPr>
        <p:spPr>
          <a:xfrm>
            <a:off x="7199291" y="224990"/>
            <a:ext cx="40478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VISĄ ŠLOVĘ ATIDUODU DIEVUI! TAI ABIPUSIO LAIMĖJIMO SITUACIJA – VISI MANO ŠLOVINIMAI KYLA VIEŠPAČIUI, O VISI JO PALAIMINIMAI LEIDŽIASI ANT MANĘS...</a:t>
            </a:r>
          </a:p>
        </p:txBody>
      </p:sp>
    </p:spTree>
    <p:extLst>
      <p:ext uri="{BB962C8B-B14F-4D97-AF65-F5344CB8AC3E}">
        <p14:creationId xmlns:p14="http://schemas.microsoft.com/office/powerpoint/2010/main" val="36205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81"/>
            <a:ext cx="12227767" cy="68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PATS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      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įvykdęs savo            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MISIJĄ,</a:t>
            </a:r>
          </a:p>
          <a:p>
            <a:pPr algn="ctr"/>
            <a:r>
              <a:rPr lang="lt-LT" sz="44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šlovingai sugrįžo</a:t>
            </a:r>
          </a:p>
          <a:p>
            <a:pPr algn="ctr"/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 Tėvą, Kuri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mylintį Veidą atsk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leidė žmonijai,</a:t>
            </a:r>
          </a:p>
          <a:p>
            <a:pPr algn="ctr"/>
            <a:r>
              <a:rPr lang="lt-LT" sz="44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kartu</a:t>
            </a:r>
          </a:p>
          <a:p>
            <a:pPr algn="ctr"/>
            <a:endParaRPr lang="lt-LT" sz="36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paskirdamas                                            Bažnyčiai </a:t>
            </a:r>
            <a:r>
              <a:rPr lang="lt-LT" sz="36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(?)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lt-LT" sz="4400" b="1" i="1" u="sng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 MISIJĄ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visi mes per ją,   </a:t>
            </a:r>
            <a:r>
              <a:rPr lang="lt-LT" sz="4400" b="1" i="1" u="sng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atskleidę</a:t>
            </a:r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Jo Veidą kitiems, </a:t>
            </a:r>
          </a:p>
          <a:p>
            <a:pPr algn="ctr"/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galėtume grįžti                         į Namus su šlove.</a:t>
            </a:r>
          </a:p>
          <a:p>
            <a:pPr algn="ctr"/>
            <a:r>
              <a:rPr lang="lt-LT" sz="44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751"/>
            <a:ext cx="6852498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26" y="4400"/>
            <a:ext cx="10310727" cy="68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90" y="0"/>
            <a:ext cx="9709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21" y="0"/>
            <a:ext cx="10283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653" y="0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Visas Tavo gyvenimas – </a:t>
            </a: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tai, </a:t>
            </a:r>
            <a:r>
              <a:rPr lang="lt-LT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KAS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esi, </a:t>
            </a:r>
          </a:p>
          <a:p>
            <a:pPr algn="ctr"/>
            <a:r>
              <a:rPr lang="lt-LT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esi, </a:t>
            </a: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tai, </a:t>
            </a:r>
            <a:r>
              <a:rPr lang="lt-LT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KĄ NUSPRENDEI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(nuspręsi) dirbti ar veikti,</a:t>
            </a:r>
          </a:p>
          <a:p>
            <a:pPr algn="ctr"/>
            <a:r>
              <a:rPr lang="lt-LT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Žemėje </a:t>
            </a:r>
            <a:r>
              <a:rPr lang="lt-LT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BŪTI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visa tai –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BŪDAI gyventi MISIJOJE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lt-LT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Galimybių yra </a:t>
            </a:r>
            <a:r>
              <a:rPr lang="lt-LT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BEGALINĖ ĮVAIROVĖ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kaip ir pats </a:t>
            </a: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Viešpaties Veidas yra neaprėpiamas.</a:t>
            </a: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Tau dovanota 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DIDELĖ, NERIBOTA  LAISVĖ </a:t>
            </a:r>
          </a:p>
          <a:p>
            <a:pPr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RINKTIS</a:t>
            </a:r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lt-LT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Jis Tave ras.</a:t>
            </a:r>
            <a:endParaRPr lang="lt-LT" sz="2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988" cy="6833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294" y="3416858"/>
            <a:ext cx="3447661" cy="2800767"/>
          </a:xfrm>
          <a:prstGeom prst="rect">
            <a:avLst/>
          </a:prstGeom>
          <a:solidFill>
            <a:srgbClr val="99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>
                <a:ln w="76200">
                  <a:noFill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 būk dešiniąja  Jėzaus ranka! </a:t>
            </a:r>
            <a:endParaRPr lang="en-US" sz="4400" b="1" i="1" dirty="0">
              <a:ln w="76200">
                <a:noFill/>
              </a:ln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2885" y="1063689"/>
            <a:ext cx="3321698" cy="1754326"/>
          </a:xfrm>
          <a:prstGeom prst="rect">
            <a:avLst/>
          </a:prstGeom>
          <a:solidFill>
            <a:srgbClr val="9966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lt-LT" sz="3600" b="1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Būk ir kairiąja!</a:t>
            </a:r>
          </a:p>
          <a:p>
            <a:pPr algn="ctr"/>
            <a:endParaRPr lang="en-US" sz="3600" b="1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943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645"/>
            <a:ext cx="12192000" cy="6965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79" y="88642"/>
            <a:ext cx="1212202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0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JIS NETURI KITŲ RANKŲ,</a:t>
            </a:r>
          </a:p>
          <a:p>
            <a:pPr algn="ctr"/>
            <a:r>
              <a:rPr lang="lt-LT" sz="60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 TAVĄSIAS!</a:t>
            </a:r>
          </a:p>
          <a:p>
            <a:pPr algn="ctr"/>
            <a:endParaRPr lang="lt-LT" sz="6000" b="1" i="1" dirty="0">
              <a:ln>
                <a:solidFill>
                  <a:schemeClr val="bg1"/>
                </a:solidFill>
              </a:ln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6000" b="1" i="1" dirty="0">
              <a:ln>
                <a:solidFill>
                  <a:schemeClr val="bg1"/>
                </a:solidFill>
              </a:ln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6000" b="1" i="1" dirty="0">
              <a:ln>
                <a:solidFill>
                  <a:schemeClr val="bg1"/>
                </a:solidFill>
              </a:ln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0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 VEIDĄ GALIMA IŠVYSTI TIK </a:t>
            </a:r>
          </a:p>
          <a:p>
            <a:pPr algn="ctr"/>
            <a:r>
              <a:rPr lang="lt-LT" sz="60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TAVO VEIDE!</a:t>
            </a:r>
            <a:r>
              <a:rPr lang="en-GB" sz="44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en-US" sz="4400" b="1" i="1" dirty="0">
              <a:ln>
                <a:solidFill>
                  <a:schemeClr val="bg1"/>
                </a:solidFill>
              </a:ln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64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937" y="0"/>
            <a:ext cx="6162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466"/>
            <a:ext cx="12192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Kažkas Bažnyčioje tapo Judu?</a:t>
            </a:r>
          </a:p>
          <a:p>
            <a:pPr lvl="0" algn="ctr"/>
            <a:r>
              <a:rPr lang="lt-LT" sz="4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Apaštalai rado ir paskyrė, kas bus vietoj jo!</a:t>
            </a:r>
          </a:p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Manai, tai apaštalas Matas? Ne vien.</a:t>
            </a:r>
            <a:r>
              <a:rPr lang="lt-LT" sz="4000" b="1" i="1" dirty="0">
                <a:solidFill>
                  <a:srgbClr val="97E9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TU! Tu būk.</a:t>
            </a:r>
            <a:endParaRPr lang="lt-LT" sz="20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Klausiantiems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kalbėk, kad ir kaip </a:t>
            </a:r>
            <a:r>
              <a:rPr lang="lt-LT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patyrei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Jo meilę ir </a:t>
            </a:r>
          </a:p>
          <a:p>
            <a:pPr lvl="0"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nuolatinį Artumą.</a:t>
            </a:r>
          </a:p>
          <a:p>
            <a:pPr lvl="0" algn="ctr"/>
            <a:r>
              <a:rPr lang="lt-LT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Besistebintiems</a:t>
            </a:r>
            <a:r>
              <a:rPr lang="lt-LT" sz="4000" b="1" i="1" dirty="0">
                <a:ln>
                  <a:solidFill>
                    <a:srgbClr val="FFFFCC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kalbėk, kad dėl šios patirties gali</a:t>
            </a:r>
          </a:p>
          <a:p>
            <a:pPr lvl="0" algn="ctr"/>
            <a:r>
              <a:rPr lang="lt-LT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 DŽIAUGSMU</a:t>
            </a:r>
            <a:r>
              <a:rPr lang="lt-LT" sz="4000" b="1" i="1" dirty="0">
                <a:ln>
                  <a:solidFill>
                    <a:srgbClr val="FFFFCC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atmesti pasaulio pasmerkimą,</a:t>
            </a:r>
          </a:p>
          <a:p>
            <a:pPr lvl="0" algn="ctr"/>
            <a:r>
              <a:rPr lang="lt-LT" sz="4000" b="1" i="1" dirty="0">
                <a:ln>
                  <a:solidFill>
                    <a:srgbClr val="FFFFCC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</a:t>
            </a:r>
            <a:r>
              <a:rPr lang="lt-LT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IŠDRĮSTI</a:t>
            </a:r>
            <a:r>
              <a:rPr lang="lt-LT" sz="4000" b="1" i="1" dirty="0">
                <a:ln>
                  <a:solidFill>
                    <a:srgbClr val="FFFFCC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nesirinkti blogio.</a:t>
            </a:r>
          </a:p>
          <a:p>
            <a:pPr lvl="0" algn="ctr"/>
            <a:r>
              <a:rPr lang="lt-LT" sz="4000" b="1" i="1" u="sng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KALBĖK</a:t>
            </a:r>
            <a:r>
              <a:rPr lang="lt-LT" sz="4000" b="1" i="1" dirty="0">
                <a:ln>
                  <a:solidFill>
                    <a:srgbClr val="FFFFCC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Liudytojo žodis veda į tikėjimą.</a:t>
            </a:r>
          </a:p>
          <a:p>
            <a:pPr lvl="0" algn="ctr"/>
            <a:r>
              <a:rPr lang="lt-LT" sz="4000" b="1" i="1" dirty="0">
                <a:solidFill>
                  <a:srgbClr val="97E9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būk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AUTENTIŠKAS</a:t>
            </a:r>
            <a:r>
              <a:rPr lang="lt-LT" sz="4000" b="1" i="1" dirty="0">
                <a:solidFill>
                  <a:srgbClr val="97E9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t-LT" sz="4000" b="1" i="1" u="sng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GYVENK</a:t>
            </a:r>
            <a:r>
              <a:rPr lang="lt-LT" sz="4000" b="1" i="1" dirty="0">
                <a:solidFill>
                  <a:srgbClr val="97E9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Tuo, apie Ką kalbi.</a:t>
            </a:r>
            <a:endParaRPr lang="en-US" sz="4000" b="1" i="1" dirty="0">
              <a:solidFill>
                <a:srgbClr val="97E9D5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975"/>
            <a:ext cx="12192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sz="54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lt-LT" sz="54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Tap</a:t>
            </a:r>
            <a:r>
              <a:rPr lang="lt-LT" sz="5400" b="1" i="1" u="sng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r>
              <a:rPr lang="lt-LT" sz="54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MANO LIUDYTOJ</a:t>
            </a:r>
            <a:r>
              <a:rPr lang="lt-LT" sz="5400" b="1" i="1" u="sng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AIS</a:t>
            </a:r>
            <a:r>
              <a:rPr lang="en-GB" sz="54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lt-LT" sz="54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lt-LT" sz="5400" b="1" i="1" dirty="0">
              <a:ln>
                <a:solidFill>
                  <a:srgbClr val="C00000"/>
                </a:solidFill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Jis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naudoja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daugiskait</a:t>
            </a:r>
            <a:r>
              <a:rPr lang="lt-LT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ą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lt-L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TAIP!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lt-LT" sz="1000" b="1" i="1" dirty="0"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5400" b="1" i="1" u="sng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M</a:t>
            </a:r>
            <a:r>
              <a:rPr lang="en-GB" sz="5400" b="1" i="1" u="sng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lt-LT" sz="5400" b="1" i="1" dirty="0">
                <a:ln>
                  <a:solidFill>
                    <a:schemeClr val="tx1"/>
                  </a:solidFill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esame</a:t>
            </a:r>
            <a:r>
              <a:rPr lang="lt-LT" sz="36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Jėzaus liudytojai </a:t>
            </a:r>
            <a:r>
              <a:rPr lang="lt-LT" sz="3600" b="1" i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</a:t>
            </a:r>
          </a:p>
          <a:p>
            <a:pPr algn="ctr"/>
            <a:endParaRPr lang="lt-LT" sz="2000" b="1" i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>
                <a:ln>
                  <a:solidFill>
                    <a:srgbClr val="C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ŠVENTOSIOS DVASIOS </a:t>
            </a:r>
            <a:r>
              <a:rPr lang="lt-LT" sz="3600" b="1" i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malonės</a:t>
            </a:r>
            <a:r>
              <a:rPr lang="lt-LT" sz="36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lt-LT" sz="2000" b="1" i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BŪTI  LIUDYTOJAIS – </a:t>
            </a:r>
            <a:r>
              <a:rPr lang="lt-LT" sz="3600" b="1" i="1" u="sng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DOVANA</a:t>
            </a:r>
            <a:r>
              <a:rPr lang="lt-LT" sz="3600" b="1" i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sz="28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(pirmiausia Viešpaties – mums, o pamilus Jį gal ir atvirkščiai ;-)  )</a:t>
            </a:r>
          </a:p>
          <a:p>
            <a:pPr algn="ctr"/>
            <a:endParaRPr lang="lt-LT" sz="2000" b="1" i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</a:t>
            </a:r>
            <a:r>
              <a:rPr lang="lt-LT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tarytum </a:t>
            </a:r>
            <a:r>
              <a:rPr lang="en-US" sz="3600" b="1" i="1" u="sng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</a:t>
            </a:r>
            <a:r>
              <a:rPr lang="en-US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veidrod</a:t>
            </a:r>
            <a:r>
              <a:rPr lang="lt-LT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3600" b="1" i="1" dirty="0" err="1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iai</a:t>
            </a:r>
            <a:r>
              <a:rPr lang="lt-LT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lt-LT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Pakrikštyti, savo elgesyje turime leisti žmonėms regėti Dievo </a:t>
            </a:r>
          </a:p>
          <a:p>
            <a:pPr algn="ctr"/>
            <a:r>
              <a:rPr lang="lt-LT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atvaizdą. Bet... </a:t>
            </a:r>
            <a:r>
              <a:rPr lang="en-GB" sz="3600" b="1" i="1" u="sng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3600" b="1" i="1" u="sng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Ą</a:t>
            </a:r>
            <a:r>
              <a:rPr lang="lt-LT" sz="3600" b="1" i="1" dirty="0">
                <a:ln>
                  <a:solidFill>
                    <a:srgbClr val="FFFF99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mes leidžiame jiems išvysti?</a:t>
            </a:r>
            <a:endParaRPr lang="en-US" sz="3600" b="1" i="1" dirty="0">
              <a:ln>
                <a:solidFill>
                  <a:srgbClr val="FFFF99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302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Paprasti vyrai,</a:t>
            </a: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moterys </a:t>
            </a: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net vaikai, </a:t>
            </a: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pasitikėjimo ranką ŠVENTAJAI DVASIAI </a:t>
            </a: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ištiesę,</a:t>
            </a: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padarė (padaro!)</a:t>
            </a: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neįtikėtinų dalykų!</a:t>
            </a:r>
          </a:p>
          <a:p>
            <a:pPr algn="ctr"/>
            <a:endParaRPr lang="lt-L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Patys nebūtų patikėję.</a:t>
            </a:r>
          </a:p>
          <a:p>
            <a:pPr algn="ctr"/>
            <a:endParaRPr lang="lt-L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„TEBŪNA VISI VIEŠPATIES ŽMONĖS PRANAŠAI!“</a:t>
            </a:r>
          </a:p>
          <a:p>
            <a:pPr algn="ctr"/>
            <a:r>
              <a:rPr lang="lt-L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lt-L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11, 29)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" y="124019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GB" sz="2000" b="1" i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TRUPUTIS</a:t>
            </a: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apie</a:t>
            </a: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mūsų</a:t>
            </a:r>
          </a:p>
          <a:p>
            <a:pPr lvl="0" algn="ctr"/>
            <a:endParaRPr lang="lt-LT" sz="6000" b="1" i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lt-LT" sz="7200" b="1" i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6000" b="1" i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MISIJĄ.</a:t>
            </a:r>
          </a:p>
          <a:p>
            <a:pPr lvl="0" algn="ctr"/>
            <a:r>
              <a:rPr lang="lt-LT" sz="4000" b="1" i="1" dirty="0">
                <a:ln>
                  <a:solidFill>
                    <a:srgbClr val="002060"/>
                  </a:solidFill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(misijų mėnesio proga)</a:t>
            </a:r>
            <a:endParaRPr lang="en-GB" sz="4000" b="1" i="1" dirty="0">
              <a:ln>
                <a:solidFill>
                  <a:srgbClr val="002060"/>
                </a:solidFill>
              </a:ln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9784" cy="6840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87168" y="3287782"/>
            <a:ext cx="28905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600" b="1" i="1" dirty="0">
                <a:ln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kai pykdami</a:t>
            </a:r>
          </a:p>
          <a:p>
            <a:pPr algn="ctr"/>
            <a:r>
              <a:rPr lang="lt-LT" sz="3600" b="1" i="1" dirty="0">
                <a:ln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nesivaldome?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221" y="4665"/>
            <a:ext cx="9137779" cy="6853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484" y="2499345"/>
            <a:ext cx="27959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600" b="1" i="1" dirty="0">
                <a:ln>
                  <a:solidFill>
                    <a:prstClr val="white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esame ligos išvarginti?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9619" y="452534"/>
            <a:ext cx="4032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atostogaudami  ieškome </a:t>
            </a:r>
          </a:p>
          <a:p>
            <a:pPr algn="ctr"/>
            <a:r>
              <a:rPr lang="lt-LT" sz="36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(nebūtinai gerų) pramogų?</a:t>
            </a:r>
            <a:endParaRPr lang="en-US" sz="3600" b="1" i="1" dirty="0">
              <a:ln>
                <a:solidFill>
                  <a:srgbClr val="002060"/>
                </a:solidFill>
              </a:ln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3895"/>
            <a:ext cx="12192000" cy="81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615"/>
            <a:ext cx="12192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Net jei esi ar jautiesi vienas, vis tiek – vykdai Misiją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BENDRYSTĖJE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endParaRPr lang="lt-LT" sz="2000" b="1" i="1" dirty="0">
              <a:ln>
                <a:solidFill>
                  <a:srgbClr val="002060"/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Dangų einama 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KITŲ,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JAU  ĖJUSIŲ</a:t>
            </a:r>
            <a:r>
              <a:rPr lang="en-GB" sz="38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paliktais pėdsakais.</a:t>
            </a:r>
          </a:p>
          <a:p>
            <a:pPr lvl="0" algn="ctr"/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Atmenant, kad vėliau kiti eis pagal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TAVO PALIKTUS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ženklus. </a:t>
            </a:r>
          </a:p>
          <a:p>
            <a:pPr lvl="0" algn="ctr"/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TAVO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nešama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ŠVIESA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kitų širdims taps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VISŲ MŪSŲ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(Bažnyčios) nešama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ŠVIESA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 algn="ctr"/>
            <a:endParaRPr lang="lt-LT" sz="2000" b="1" i="1" dirty="0">
              <a:ln>
                <a:solidFill>
                  <a:srgbClr val="002060"/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TAVO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pasirinktas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BLOGIS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taps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MŪSŲ VISŲ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(Bažnyčios) nešamu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BLOGIU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/>
            <a:endParaRPr lang="lt-LT" sz="2000" b="1" i="1" dirty="0">
              <a:ln>
                <a:solidFill>
                  <a:srgbClr val="002060"/>
                </a:solidFill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Būk (jau </a:t>
            </a:r>
            <a:r>
              <a:rPr lang="lt-LT" sz="3800" b="1" i="1" u="sng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esi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ATSAKINGAS</a:t>
            </a:r>
            <a:r>
              <a:rPr lang="lt-LT" sz="3800" b="1" i="1" dirty="0">
                <a:ln>
                  <a:solidFill>
                    <a:srgbClr val="002060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8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1518</TotalTime>
  <Words>1048</Words>
  <Application>Microsoft Office PowerPoint</Application>
  <PresentationFormat>Widescreen</PresentationFormat>
  <Paragraphs>200</Paragraphs>
  <Slides>41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5" baseType="lpstr">
      <vt:lpstr>Arial</vt:lpstr>
      <vt:lpstr>Corbel</vt:lpstr>
      <vt:lpstr>Times New Roman</vt:lpstr>
      <vt:lpstr>Depth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SEITCOR User</dc:creator>
  <cp:lastModifiedBy>Alessandro Barelli</cp:lastModifiedBy>
  <cp:revision>50</cp:revision>
  <dcterms:created xsi:type="dcterms:W3CDTF">2022-07-26T12:04:51Z</dcterms:created>
  <dcterms:modified xsi:type="dcterms:W3CDTF">2022-07-27T14:12:41Z</dcterms:modified>
</cp:coreProperties>
</file>