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sldIdLst>
    <p:sldId id="273" r:id="rId2"/>
    <p:sldId id="257" r:id="rId3"/>
    <p:sldId id="266" r:id="rId4"/>
    <p:sldId id="267" r:id="rId5"/>
    <p:sldId id="268" r:id="rId6"/>
    <p:sldId id="264" r:id="rId7"/>
    <p:sldId id="269" r:id="rId8"/>
    <p:sldId id="271" r:id="rId9"/>
    <p:sldId id="334" r:id="rId10"/>
    <p:sldId id="335" r:id="rId11"/>
    <p:sldId id="336" r:id="rId12"/>
    <p:sldId id="276" r:id="rId13"/>
    <p:sldId id="277" r:id="rId14"/>
    <p:sldId id="280" r:id="rId15"/>
    <p:sldId id="282" r:id="rId16"/>
    <p:sldId id="281" r:id="rId17"/>
    <p:sldId id="285" r:id="rId18"/>
    <p:sldId id="283" r:id="rId19"/>
    <p:sldId id="337" r:id="rId20"/>
    <p:sldId id="338" r:id="rId21"/>
    <p:sldId id="288" r:id="rId22"/>
    <p:sldId id="287" r:id="rId23"/>
    <p:sldId id="289" r:id="rId24"/>
    <p:sldId id="339" r:id="rId25"/>
    <p:sldId id="290" r:id="rId26"/>
    <p:sldId id="292" r:id="rId27"/>
    <p:sldId id="291" r:id="rId28"/>
    <p:sldId id="293" r:id="rId29"/>
    <p:sldId id="294" r:id="rId30"/>
    <p:sldId id="296" r:id="rId31"/>
    <p:sldId id="295" r:id="rId32"/>
    <p:sldId id="340" r:id="rId33"/>
    <p:sldId id="298" r:id="rId34"/>
    <p:sldId id="300" r:id="rId35"/>
    <p:sldId id="299" r:id="rId36"/>
    <p:sldId id="303" r:id="rId37"/>
    <p:sldId id="302" r:id="rId38"/>
    <p:sldId id="305" r:id="rId39"/>
    <p:sldId id="304" r:id="rId40"/>
    <p:sldId id="306" r:id="rId41"/>
    <p:sldId id="307" r:id="rId42"/>
    <p:sldId id="308" r:id="rId43"/>
    <p:sldId id="309" r:id="rId44"/>
    <p:sldId id="310" r:id="rId45"/>
    <p:sldId id="311" r:id="rId46"/>
    <p:sldId id="313" r:id="rId47"/>
    <p:sldId id="312" r:id="rId48"/>
    <p:sldId id="314" r:id="rId49"/>
    <p:sldId id="315" r:id="rId50"/>
    <p:sldId id="316" r:id="rId51"/>
    <p:sldId id="341" r:id="rId52"/>
    <p:sldId id="318" r:id="rId53"/>
    <p:sldId id="321" r:id="rId54"/>
    <p:sldId id="319" r:id="rId55"/>
    <p:sldId id="320" r:id="rId56"/>
    <p:sldId id="343" r:id="rId57"/>
    <p:sldId id="344" r:id="rId58"/>
    <p:sldId id="345" r:id="rId59"/>
    <p:sldId id="322" r:id="rId60"/>
    <p:sldId id="323" r:id="rId61"/>
    <p:sldId id="324" r:id="rId62"/>
    <p:sldId id="325" r:id="rId63"/>
    <p:sldId id="327" r:id="rId64"/>
    <p:sldId id="328" r:id="rId65"/>
    <p:sldId id="329" r:id="rId66"/>
    <p:sldId id="346" r:id="rId67"/>
    <p:sldId id="326" r:id="rId68"/>
    <p:sldId id="330" r:id="rId69"/>
    <p:sldId id="331" r:id="rId70"/>
    <p:sldId id="342" r:id="rId71"/>
    <p:sldId id="333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FFFFFF"/>
    <a:srgbClr val="FFE38B"/>
    <a:srgbClr val="031830"/>
    <a:srgbClr val="3D293C"/>
    <a:srgbClr val="FFFF99"/>
    <a:srgbClr val="CCFF33"/>
    <a:srgbClr val="FF0066"/>
    <a:srgbClr val="CC00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178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7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1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47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7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118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2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0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91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48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88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3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0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72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7/22/2019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10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5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41" y="0"/>
            <a:ext cx="12329131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440" y="0"/>
            <a:ext cx="117273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i="1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reiškia, kad </a:t>
            </a:r>
            <a:r>
              <a:rPr lang="lt-LT" sz="3200" b="1" i="1" dirty="0" smtClean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PAŠAUKTIEJI GYVENTI TURI </a:t>
            </a:r>
          </a:p>
          <a:p>
            <a:pPr algn="ctr"/>
            <a:r>
              <a:rPr lang="lt-LT" sz="3200" b="1" i="1" dirty="0" smtClean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jiems duotąją UŽDUOTĮ.</a:t>
            </a:r>
          </a:p>
          <a:p>
            <a:pPr algn="ctr"/>
            <a:endParaRPr lang="lt-LT" sz="3200" b="1" i="1" dirty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3200" b="1" i="1" dirty="0" smtClean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 smtClean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000" b="1" i="1" dirty="0" smtClean="0">
                <a:solidFill>
                  <a:srgbClr val="76DBF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lt-LT" sz="2000" b="1" i="1" dirty="0" smtClean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 smtClean="0">
              <a:solidFill>
                <a:srgbClr val="76DBF4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3200" b="1" i="1" dirty="0" smtClean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76DBF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Reiškia, jau PATS GYVENIMAS yra MISIJA.</a:t>
            </a:r>
            <a:endParaRPr lang="lt-LT" sz="3200" b="1" i="1" dirty="0" smtClean="0">
              <a:solidFill>
                <a:srgbClr val="E87D37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3200" b="1" i="1" dirty="0" smtClean="0">
                <a:solidFill>
                  <a:srgbClr val="E87D37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lt-LT" sz="3200" b="1" i="1" dirty="0" smtClean="0">
                <a:ln>
                  <a:solidFill>
                    <a:srgbClr val="6600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UŽDUOTIS</a:t>
            </a:r>
            <a:r>
              <a:rPr lang="lt-LT" sz="3200" b="1" i="1" dirty="0">
                <a:ln>
                  <a:solidFill>
                    <a:srgbClr val="6600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t-LT" sz="3200" b="1" i="1" dirty="0" smtClean="0">
              <a:ln>
                <a:solidFill>
                  <a:srgbClr val="660033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3200" b="1" i="1" dirty="0" smtClean="0">
                <a:ln>
                  <a:solidFill>
                    <a:prstClr val="black"/>
                  </a:solidFill>
                </a:ln>
                <a:solidFill>
                  <a:srgbClr val="76DBF4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Kokia ji?</a:t>
            </a:r>
          </a:p>
          <a:p>
            <a:pPr algn="r"/>
            <a:r>
              <a:rPr lang="lt-LT" sz="3200" b="1" i="1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Kokia yra esminė mano gyvenimo </a:t>
            </a:r>
            <a:r>
              <a:rPr lang="lt-LT" sz="3200" b="1" i="1" dirty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lt-LT" sz="3200" b="1" i="1" dirty="0" smtClean="0">
                <a:ln>
                  <a:solidFill>
                    <a:prstClr val="black">
                      <a:lumMod val="65000"/>
                      <a:lumOff val="35000"/>
                    </a:prst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žduotis?!?</a:t>
            </a:r>
            <a:endParaRPr lang="lt-LT" sz="3200" b="1" i="1" dirty="0">
              <a:ln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4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182" y="0"/>
            <a:ext cx="14617148" cy="5617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81770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Esame </a:t>
            </a:r>
            <a:r>
              <a:rPr lang="lt-LT" sz="4800" b="1" i="1" dirty="0" smtClean="0">
                <a:ln>
                  <a:solidFill>
                    <a:srgbClr val="76DBF4">
                      <a:lumMod val="75000"/>
                    </a:srgbClr>
                  </a:solidFill>
                </a:ln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UNIKALŪS ...</a:t>
            </a:r>
            <a:endParaRPr lang="lt-LT" sz="4800" b="1" i="1" dirty="0">
              <a:ln>
                <a:solidFill>
                  <a:srgbClr val="76DBF4">
                    <a:lumMod val="75000"/>
                  </a:srgbClr>
                </a:solidFill>
              </a:ln>
              <a:solidFill>
                <a:srgbClr val="14619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374" y="565558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0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tapatūs, </a:t>
            </a:r>
            <a:r>
              <a:rPr lang="lt-LT" sz="6000" b="1" i="1" dirty="0" smtClean="0">
                <a:ln>
                  <a:solidFill>
                    <a:srgbClr val="6A9E1F">
                      <a:lumMod val="50000"/>
                    </a:srgb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skirtingi</a:t>
            </a:r>
            <a:r>
              <a:rPr lang="lt-LT" sz="6000" b="1" i="1" dirty="0" smtClean="0"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6000" b="1" i="1" dirty="0" smtClean="0">
                <a:ln>
                  <a:solidFill>
                    <a:srgbClr val="FFFF00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lt-LT" sz="6000" b="1" i="1" dirty="0">
              <a:ln>
                <a:solidFill>
                  <a:srgbClr val="FFFF00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453" y="572537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lt-LT" sz="5400" b="1" i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yvename </a:t>
            </a:r>
            <a:r>
              <a:rPr lang="lt-LT" sz="5400" b="1" i="1" dirty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unikalius </a:t>
            </a:r>
            <a:r>
              <a:rPr lang="lt-LT" sz="5400" b="1" i="1" dirty="0" err="1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gyvenimus</a:t>
            </a:r>
            <a:r>
              <a:rPr lang="lt-LT" sz="4800" b="1" i="1" dirty="0" smtClean="0">
                <a:ln>
                  <a:solidFill>
                    <a:srgbClr val="FFC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lt-LT" sz="4800" b="1" i="1" dirty="0">
              <a:ln>
                <a:solidFill>
                  <a:srgbClr val="FFC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66261" y="5840254"/>
            <a:ext cx="12324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>
                <a:ln>
                  <a:solidFill>
                    <a:srgbClr val="14967C">
                      <a:lumMod val="75000"/>
                    </a:srgbClr>
                  </a:solidFill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lt-LT" sz="4800" b="1" i="1" dirty="0" smtClean="0">
                <a:ln>
                  <a:solidFill>
                    <a:srgbClr val="14967C">
                      <a:lumMod val="75000"/>
                    </a:srgbClr>
                  </a:solidFill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urime  unikalius savo skirtingumu pomėgius...</a:t>
            </a:r>
            <a:endParaRPr lang="lt-LT" sz="4800" b="1" i="1" dirty="0">
              <a:ln>
                <a:solidFill>
                  <a:srgbClr val="14967C">
                    <a:lumMod val="75000"/>
                  </a:srgbClr>
                </a:solidFill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988" y="5725371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ln>
                  <a:solidFill>
                    <a:srgbClr val="FFFFCC"/>
                  </a:solidFill>
                </a:ln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t-LT" sz="5400" b="1" i="1" dirty="0" smtClean="0">
                <a:ln>
                  <a:solidFill>
                    <a:srgbClr val="FFFFCC"/>
                  </a:solidFill>
                </a:ln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enkamės </a:t>
            </a:r>
            <a:r>
              <a:rPr lang="lt-LT" sz="5400" b="1" i="1" dirty="0">
                <a:ln>
                  <a:solidFill>
                    <a:srgbClr val="FFFFCC"/>
                  </a:solidFill>
                </a:ln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skirtingas </a:t>
            </a:r>
            <a:r>
              <a:rPr lang="lt-LT" sz="5400" b="1" i="1" dirty="0" smtClean="0">
                <a:ln>
                  <a:solidFill>
                    <a:srgbClr val="FFFFCC"/>
                  </a:solidFill>
                </a:ln>
                <a:solidFill>
                  <a:srgbClr val="14619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profesijas...</a:t>
            </a:r>
            <a:endParaRPr lang="lt-LT" sz="5400" b="1" i="1" dirty="0">
              <a:ln>
                <a:solidFill>
                  <a:srgbClr val="FFFFCC"/>
                </a:solidFill>
              </a:ln>
              <a:solidFill>
                <a:srgbClr val="14619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3252" y="584961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lt-LT" sz="4400" b="1" i="1" dirty="0" smtClean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isų </a:t>
            </a:r>
            <a:r>
              <a:rPr lang="lt-LT" sz="4400" b="1" i="1" dirty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gyvenimai teka ir baigiasi visiškai skirtingai...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5635" y="172278"/>
            <a:ext cx="7023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lt-LT" sz="4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visų mūsų </a:t>
            </a:r>
            <a:r>
              <a:rPr lang="lt-LT" sz="4400" b="1" i="1" dirty="0">
                <a:ln>
                  <a:solidFill>
                    <a:srgbClr val="FFC000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TIKSLAI</a:t>
            </a:r>
            <a:r>
              <a:rPr lang="lt-LT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irgi </a:t>
            </a:r>
          </a:p>
          <a:p>
            <a:pPr algn="ctr"/>
            <a:r>
              <a:rPr lang="lt-LT" sz="4400" b="1" i="1" dirty="0" smtClean="0">
                <a:ln>
                  <a:solidFill>
                    <a:srgbClr val="FFC000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sz="4400" b="1" i="1" dirty="0">
                <a:ln>
                  <a:solidFill>
                    <a:srgbClr val="FFC000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SKIRTINGI</a:t>
            </a:r>
            <a:r>
              <a:rPr lang="lt-LT" sz="44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652" y="1802296"/>
            <a:ext cx="1775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 smtClean="0">
                <a:ln>
                  <a:solidFill>
                    <a:srgbClr val="FFC000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TAIP.</a:t>
            </a:r>
            <a:endParaRPr lang="lt-LT" sz="4800" b="1" i="1" dirty="0">
              <a:ln>
                <a:solidFill>
                  <a:srgbClr val="FFC000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9287" y="1802296"/>
            <a:ext cx="2372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 smtClean="0">
                <a:ln>
                  <a:solidFill>
                    <a:srgbClr val="00B050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– NE.</a:t>
            </a:r>
            <a:endParaRPr lang="lt-LT" sz="4800" b="1" i="1" dirty="0">
              <a:ln>
                <a:solidFill>
                  <a:srgbClr val="00B050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3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1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  <p:bldP spid="5" grpId="0" build="allAtOnce"/>
      <p:bldP spid="6" grpId="0" build="allAtOnce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886" y="-17261"/>
            <a:ext cx="12583885" cy="77374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5043" y="5539409"/>
            <a:ext cx="12457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i="1" u="sng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 KARTU</a:t>
            </a:r>
            <a:r>
              <a:rPr lang="lt-LT" sz="3200" b="1" i="1" dirty="0" smtClean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kūrinijoje </a:t>
            </a:r>
            <a:r>
              <a:rPr lang="lt-LT" sz="3200" b="1" i="1" u="sng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 ESAME</a:t>
            </a:r>
            <a:r>
              <a:rPr lang="lt-LT" sz="3200" b="1" i="1" dirty="0" smtClean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savita </a:t>
            </a:r>
            <a:r>
              <a:rPr lang="lt-LT" sz="3200" b="1" i="1" u="sng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GRUPĖ</a:t>
            </a:r>
            <a:r>
              <a:rPr lang="lt-LT" sz="3200" b="1" i="1" dirty="0" smtClean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kūrinių –  </a:t>
            </a:r>
            <a:endParaRPr lang="lt-LT" sz="3200" b="1" i="1" dirty="0" smtClean="0">
              <a:solidFill>
                <a:srgbClr val="FFE38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žmonių „</a:t>
            </a:r>
            <a:r>
              <a:rPr lang="lt-LT" sz="3200" b="1" i="1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RŪŠIS</a:t>
            </a:r>
            <a:r>
              <a:rPr lang="lt-LT" sz="3200" b="1" i="1" dirty="0" smtClean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  <a:r>
              <a:rPr lang="lt-LT" sz="3200" b="1" i="1" u="sng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ŽMONIJA</a:t>
            </a:r>
            <a:r>
              <a:rPr lang="lt-LT" sz="3200" b="1" i="1" dirty="0" smtClean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65043" y="5416298"/>
            <a:ext cx="12457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Paprastai </a:t>
            </a:r>
            <a:r>
              <a:rPr lang="lt-LT" sz="4000" b="1" i="1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GRUPĖS, </a:t>
            </a:r>
            <a:r>
              <a:rPr lang="lt-LT" sz="40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suburtos</a:t>
            </a:r>
            <a:r>
              <a:rPr lang="lt-LT" sz="4000" b="1" i="1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NEATSITIKTINAI, </a:t>
            </a:r>
            <a:r>
              <a:rPr lang="lt-LT" sz="40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turi </a:t>
            </a:r>
            <a:r>
              <a:rPr lang="lt-LT" sz="4000" b="1" i="1" u="sng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VISIEMS</a:t>
            </a:r>
            <a:r>
              <a:rPr lang="lt-LT" sz="4000" b="1" i="1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nariams</a:t>
            </a:r>
            <a:r>
              <a:rPr lang="lt-LT" sz="4000" b="1" i="1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u="sng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BENDRĄ</a:t>
            </a:r>
            <a:r>
              <a:rPr lang="lt-LT" sz="4000" b="1" i="1" dirty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dirty="0"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tikslą.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2765" y="0"/>
            <a:ext cx="11953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kas </a:t>
            </a:r>
            <a:r>
              <a:rPr lang="lt-L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 galėtų būti ta visų žmonių </a:t>
            </a:r>
            <a:r>
              <a:rPr lang="lt-LT" sz="32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LABIAUSIAI TROKŠTAMA</a:t>
            </a:r>
            <a:r>
              <a:rPr lang="lt-L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vertybė, </a:t>
            </a:r>
            <a:r>
              <a:rPr lang="lt-LT" sz="3200" b="1" i="1" u="sng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VIENINTELIS</a:t>
            </a:r>
            <a:r>
              <a:rPr lang="lt-L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tikro </a:t>
            </a:r>
            <a:r>
              <a:rPr lang="lt-L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visos žmonijos </a:t>
            </a:r>
            <a:r>
              <a:rPr lang="lt-LT" sz="3200" b="1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dėmesio vertas tikslas?</a:t>
            </a:r>
          </a:p>
        </p:txBody>
      </p:sp>
    </p:spTree>
    <p:extLst>
      <p:ext uri="{BB962C8B-B14F-4D97-AF65-F5344CB8AC3E}">
        <p14:creationId xmlns:p14="http://schemas.microsoft.com/office/powerpoint/2010/main" val="22357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94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192931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6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Nemirti!</a:t>
            </a:r>
          </a:p>
          <a:p>
            <a:pPr algn="ctr"/>
            <a:r>
              <a:rPr lang="lt-LT" sz="48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Atrasti </a:t>
            </a:r>
            <a:r>
              <a:rPr lang="lt-LT" sz="4800" b="1" i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amžinos gyvybės </a:t>
            </a:r>
            <a:r>
              <a:rPr lang="lt-LT" sz="48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šaltinį.</a:t>
            </a:r>
            <a:endParaRPr lang="lt-LT" sz="4800" b="1" i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6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Gyventi amžinai!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76870" y="861391"/>
            <a:ext cx="523650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600" b="1" i="1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Argi ne?</a:t>
            </a:r>
          </a:p>
          <a:p>
            <a:pPr algn="ctr"/>
            <a:endParaRPr lang="lt-LT" sz="2000" b="1" i="1" dirty="0">
              <a:solidFill>
                <a:srgbClr val="FFEF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600" b="1" i="1" dirty="0" smtClean="0">
                <a:solidFill>
                  <a:srgbClr val="FFE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Argi ne?!?</a:t>
            </a:r>
            <a:endParaRPr lang="lt-LT" sz="6600" b="1" i="1" dirty="0">
              <a:solidFill>
                <a:srgbClr val="FFEF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7175" y="5234608"/>
            <a:ext cx="8718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 smtClean="0">
                <a:ln>
                  <a:solidFill>
                    <a:schemeClr val="tx1"/>
                  </a:solidFill>
                </a:ln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Tik... kaip           tą padaryti?</a:t>
            </a:r>
          </a:p>
          <a:p>
            <a:pPr algn="ctr"/>
            <a:r>
              <a:rPr lang="lt-LT" sz="4400" b="1" i="1" dirty="0">
                <a:ln>
                  <a:solidFill>
                    <a:schemeClr val="tx1"/>
                  </a:solidFill>
                </a:ln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Kas gali duoti </a:t>
            </a:r>
            <a:r>
              <a:rPr lang="lt-LT" sz="4400" b="1" i="1" u="sng" dirty="0" smtClean="0">
                <a:ln>
                  <a:solidFill>
                    <a:schemeClr val="tx1"/>
                  </a:solidFill>
                </a:ln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ŠITĄ</a:t>
            </a:r>
            <a:r>
              <a:rPr lang="lt-LT" sz="4400" b="1" i="1" dirty="0" smtClean="0">
                <a:ln>
                  <a:solidFill>
                    <a:schemeClr val="tx1"/>
                  </a:solidFill>
                </a:ln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atsakymą</a:t>
            </a:r>
            <a:r>
              <a:rPr lang="lt-LT" sz="4400" b="1" i="1" dirty="0">
                <a:ln>
                  <a:solidFill>
                    <a:schemeClr val="tx1"/>
                  </a:solidFill>
                </a:ln>
                <a:solidFill>
                  <a:srgbClr val="FFE3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2147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94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9691" y="13062"/>
            <a:ext cx="9727097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6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40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Atsakymas, </a:t>
            </a:r>
          </a:p>
          <a:p>
            <a:pPr algn="ctr"/>
            <a:r>
              <a:rPr lang="lt-LT" sz="40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pasirodo, mums yra </a:t>
            </a:r>
          </a:p>
          <a:p>
            <a:pPr algn="ctr"/>
            <a:r>
              <a:rPr lang="lt-LT" sz="6600" b="1" i="1" u="sng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jau duotas</a:t>
            </a:r>
            <a:r>
              <a:rPr lang="lt-LT" sz="66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lt-LT" sz="6600" b="1" i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6600" b="1" i="1" dirty="0" smtClean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400" b="1" i="1" dirty="0" smtClean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 smtClean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1000" b="1" i="1" dirty="0" smtClean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Pats Jėzus yra jį ištaręs </a:t>
            </a:r>
          </a:p>
          <a:p>
            <a:pPr algn="ctr"/>
            <a:r>
              <a:rPr lang="lt-LT" sz="40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 maldoje Tėvui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2776" y="669629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96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Štai jis:</a:t>
            </a:r>
            <a:endParaRPr lang="lt-LT" sz="96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„O Amžinasis Gyvenimas </a:t>
            </a:r>
            <a:r>
              <a:rPr lang="lt-LT" sz="54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lt-LT" sz="5400" b="1" i="1" dirty="0" smtClean="0">
              <a:ln>
                <a:solidFill>
                  <a:srgbClr val="CCFF33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u="sng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lt-LT" sz="5400" b="1" i="1" u="sng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PAŽINTI TAVE</a:t>
            </a:r>
            <a:r>
              <a:rPr lang="lt-LT" sz="54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5400" b="1" i="1" dirty="0" smtClean="0">
              <a:ln>
                <a:solidFill>
                  <a:srgbClr val="CCFF33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vienintelį tikrąjį </a:t>
            </a:r>
            <a:r>
              <a:rPr lang="lt-LT" sz="5400" b="1" i="1" u="sng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DIEVĄ</a:t>
            </a: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</a:p>
          <a:p>
            <a:pPr algn="ctr">
              <a:lnSpc>
                <a:spcPct val="150000"/>
              </a:lnSpc>
            </a:pP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Tavo </a:t>
            </a:r>
            <a:r>
              <a:rPr lang="lt-LT" sz="5400" b="1" i="1" u="sng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SIŲSTĄJĮ </a:t>
            </a:r>
            <a:r>
              <a:rPr lang="lt-LT" sz="5400" b="1" i="1" u="sng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JĖZŲ</a:t>
            </a:r>
            <a:r>
              <a:rPr lang="lt-LT" sz="54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Mesiją“</a:t>
            </a:r>
          </a:p>
          <a:p>
            <a:pPr algn="r">
              <a:lnSpc>
                <a:spcPct val="150000"/>
              </a:lnSpc>
            </a:pPr>
            <a:r>
              <a:rPr lang="lt-LT" sz="32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 17, </a:t>
            </a:r>
            <a:r>
              <a:rPr lang="lt-LT" sz="32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lt-LT" dirty="0" smtClean="0"/>
          </a:p>
          <a:p>
            <a:pPr algn="ctr"/>
            <a:endParaRPr lang="lt-LT" dirty="0" smtClean="0"/>
          </a:p>
        </p:txBody>
      </p:sp>
    </p:spTree>
    <p:extLst>
      <p:ext uri="{BB962C8B-B14F-4D97-AF65-F5344CB8AC3E}">
        <p14:creationId xmlns:p14="http://schemas.microsoft.com/office/powerpoint/2010/main" val="284727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67" y="1"/>
            <a:ext cx="12208667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2602" y="5812972"/>
            <a:ext cx="11529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Tad štai Kas atveria mums mūsų kapo duris!</a:t>
            </a:r>
            <a:endParaRPr lang="lt-LT" sz="4000" b="1" i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3899" y="5812972"/>
            <a:ext cx="8327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 smtClean="0">
                <a:ln>
                  <a:solidFill>
                    <a:srgbClr val="FFE38B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Jėzus maldoje Tėvui kalba toliau: </a:t>
            </a:r>
            <a:endParaRPr lang="lt-LT" sz="4000" b="1" i="1" dirty="0">
              <a:ln>
                <a:solidFill>
                  <a:srgbClr val="FFE38B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01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„Aš </a:t>
            </a:r>
            <a:r>
              <a:rPr lang="lt-LT" sz="54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tave pašlovinau žemėje,</a:t>
            </a:r>
          </a:p>
          <a:p>
            <a:pPr algn="ctr">
              <a:lnSpc>
                <a:spcPct val="150000"/>
              </a:lnSpc>
            </a:pPr>
            <a:r>
              <a:rPr lang="lt-LT" sz="5200" b="1" i="1" u="sng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ATLIKDAMAS DARBĄ</a:t>
            </a:r>
            <a:r>
              <a:rPr lang="lt-LT" sz="52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lt-LT" sz="5200" b="1" i="1" u="sng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KURĮ BUVAI MAN DAVĘS</a:t>
            </a:r>
            <a:r>
              <a:rPr lang="lt-LT" sz="52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2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nuveikti.</a:t>
            </a: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>
              <a:lnSpc>
                <a:spcPct val="150000"/>
              </a:lnSpc>
            </a:pPr>
            <a:endParaRPr lang="lt-LT" sz="5400" b="1" i="1" dirty="0">
              <a:ln>
                <a:solidFill>
                  <a:srgbClr val="CCFF33"/>
                </a:solidFill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lt-LT" sz="32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 17, </a:t>
            </a:r>
            <a:r>
              <a:rPr lang="lt-LT" sz="3200" b="1" i="1" dirty="0" smtClean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lt-LT" sz="3200" b="1" i="1" dirty="0">
                <a:ln>
                  <a:solidFill>
                    <a:srgbClr val="CCFF33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14472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0" y="980661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Visa klestinti </a:t>
            </a:r>
            <a:r>
              <a:rPr lang="lt-LT" sz="4800" b="1" i="1" u="sng" dirty="0" smtClean="0">
                <a:ln>
                  <a:solidFill>
                    <a:srgbClr val="FFFF99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KŪRINIJOS ĮVAIROVĖ</a:t>
            </a:r>
            <a:r>
              <a:rPr lang="lt-LT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lt-LT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kurios, turint reginčias akis, </a:t>
            </a:r>
            <a:r>
              <a:rPr lang="lt-LT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tiesiog </a:t>
            </a:r>
            <a:endParaRPr lang="lt-LT" sz="4800" b="1" i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neįmanoma </a:t>
            </a:r>
            <a:r>
              <a:rPr lang="lt-LT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nepastebėti, </a:t>
            </a:r>
            <a:endParaRPr lang="lt-LT" sz="4800" b="1" i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mums </a:t>
            </a:r>
            <a:r>
              <a:rPr lang="lt-LT" sz="4800" b="1" i="1" u="sng" dirty="0" smtClean="0">
                <a:ln>
                  <a:solidFill>
                    <a:srgbClr val="FFFF99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ŠAUKTE ŠAUKIA APIE</a:t>
            </a:r>
            <a:r>
              <a:rPr lang="lt-LT" sz="4800" b="1" i="1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visiškai </a:t>
            </a:r>
            <a:r>
              <a:rPr lang="lt-LT"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bekraštį </a:t>
            </a:r>
            <a:endParaRPr lang="lt-LT" sz="4800" b="1" i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u="sng" dirty="0" smtClean="0">
                <a:ln>
                  <a:solidFill>
                    <a:srgbClr val="FFFF99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VIEŠPATIES KŪRYBINGUMĄ</a:t>
            </a:r>
            <a:r>
              <a:rPr lang="lt-LT" sz="4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lt-LT" sz="4800" b="1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98365" cy="69089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349" y="0"/>
            <a:ext cx="101441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520149"/>
            <a:ext cx="8322366" cy="7394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063" y="-11167"/>
            <a:ext cx="9102700" cy="68691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71276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929" y="-27731"/>
            <a:ext cx="12310693" cy="690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6679"/>
            <a:ext cx="12192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 įvairovė mums </a:t>
            </a:r>
            <a:r>
              <a:rPr lang="lt-LT" sz="4200" b="1" i="1" dirty="0" err="1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rodyte</a:t>
            </a:r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rodo, kad Viešpačiui </a:t>
            </a:r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pažinti, </a:t>
            </a: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mylėti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šlovinti yra daugybė </a:t>
            </a:r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būdų!</a:t>
            </a: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gėlės savo žydėjimu gieda Viešpačiui padėką už </a:t>
            </a:r>
            <a:endParaRPr lang="lt-LT" sz="4200" b="1" i="1" dirty="0" smtClean="0">
              <a:ln>
                <a:solidFill>
                  <a:prstClr val="black"/>
                </a:solidFill>
              </a:ln>
              <a:solidFill>
                <a:srgbClr val="6A9E1F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milijonais skirtingų </a:t>
            </a:r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žiedų-giesmių,</a:t>
            </a: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taip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juo labiau mes, žmonės </a:t>
            </a:r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galime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būti gydytojai, mokslininkai, sportininkai, </a:t>
            </a:r>
            <a:endParaRPr lang="lt-LT" sz="4200" b="1" i="1" dirty="0" smtClean="0">
              <a:ln>
                <a:solidFill>
                  <a:prstClr val="black"/>
                </a:solidFill>
              </a:ln>
              <a:solidFill>
                <a:srgbClr val="6A9E1F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šokėjai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statybininkai, inžinieriai, išradėjai, </a:t>
            </a:r>
            <a:endParaRPr lang="lt-LT" sz="4200" b="1" i="1" dirty="0" smtClean="0">
              <a:ln>
                <a:solidFill>
                  <a:prstClr val="black"/>
                </a:solidFill>
              </a:ln>
              <a:solidFill>
                <a:srgbClr val="6A9E1F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verslininkai </a:t>
            </a:r>
            <a:r>
              <a:rPr lang="lt-LT" sz="4200" b="1" i="1" dirty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žydėti tarsi tos gėlės </a:t>
            </a:r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mums duotais </a:t>
            </a:r>
          </a:p>
          <a:p>
            <a:pPr algn="ctr"/>
            <a:r>
              <a:rPr lang="lt-LT" sz="4200" b="1" i="1" dirty="0" smtClean="0">
                <a:ln>
                  <a:solidFill>
                    <a:prstClr val="black"/>
                  </a:solidFill>
                </a:ln>
                <a:solidFill>
                  <a:srgbClr val="6A9E1F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žiedais-talentais.</a:t>
            </a:r>
          </a:p>
          <a:p>
            <a:pPr algn="ctr"/>
            <a:r>
              <a:rPr lang="lt-LT" sz="4800" b="1" i="1" dirty="0" smtClean="0">
                <a:ln>
                  <a:solidFill>
                    <a:srgbClr val="6A9E1F">
                      <a:lumMod val="60000"/>
                      <a:lumOff val="40000"/>
                    </a:srgbClr>
                  </a:solidFill>
                </a:ln>
                <a:solidFill>
                  <a:srgbClr val="14967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NE VIEN APIE JO KŪRYBINGUMĄ.</a:t>
            </a:r>
            <a:endParaRPr lang="lt-LT" sz="4800" b="1" i="1" dirty="0">
              <a:ln>
                <a:solidFill>
                  <a:srgbClr val="6A9E1F">
                    <a:lumMod val="60000"/>
                    <a:lumOff val="40000"/>
                  </a:srgbClr>
                </a:solidFill>
              </a:ln>
              <a:solidFill>
                <a:srgbClr val="14967C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0"/>
                            </p:stCondLst>
                            <p:childTnLst>
                              <p:par>
                                <p:cTn id="4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29" y="180304"/>
            <a:ext cx="7875409" cy="6467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890" y="180304"/>
            <a:ext cx="59071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BAŽNYČIA MISIJOJE PASAULYJE</a:t>
            </a:r>
          </a:p>
        </p:txBody>
      </p:sp>
    </p:spTree>
    <p:extLst>
      <p:ext uri="{BB962C8B-B14F-4D97-AF65-F5344CB8AC3E}">
        <p14:creationId xmlns:p14="http://schemas.microsoft.com/office/powerpoint/2010/main" val="20259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>
                <a:ln>
                  <a:solidFill>
                    <a:srgbClr val="6A9E1F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jei tik ieškosime, tai </a:t>
            </a:r>
            <a:r>
              <a:rPr lang="lt-LT" sz="4800" b="1" i="1" u="sng" dirty="0">
                <a:ln>
                  <a:solidFill>
                    <a:srgbClr val="6A9E1F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kuriame</a:t>
            </a:r>
            <a:r>
              <a:rPr lang="lt-LT" sz="4800" b="1" i="1" dirty="0">
                <a:ln>
                  <a:solidFill>
                    <a:srgbClr val="6A9E1F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800" b="1" i="1" dirty="0" smtClean="0">
              <a:ln>
                <a:solidFill>
                  <a:srgbClr val="6A9E1F">
                    <a:lumMod val="75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ln>
                  <a:solidFill>
                    <a:srgbClr val="052F61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pasirinktame </a:t>
            </a:r>
            <a:r>
              <a:rPr lang="lt-LT" sz="4800" b="1" i="1" u="sng" dirty="0">
                <a:ln>
                  <a:solidFill>
                    <a:srgbClr val="052F61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gyvenimo kelyje</a:t>
            </a:r>
            <a:r>
              <a:rPr lang="lt-LT" sz="4800" b="1" i="1" dirty="0">
                <a:ln>
                  <a:solidFill>
                    <a:srgbClr val="052F61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mums bus leista </a:t>
            </a:r>
            <a:endParaRPr lang="lt-LT" sz="4800" b="1" i="1" dirty="0" smtClean="0">
              <a:ln>
                <a:solidFill>
                  <a:srgbClr val="052F61">
                    <a:lumMod val="50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sutikti</a:t>
            </a:r>
            <a:r>
              <a:rPr lang="lt-LT" sz="4800" b="1" i="1" dirty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pažinti ir pamilti </a:t>
            </a:r>
            <a:r>
              <a:rPr lang="lt-LT" sz="4800" b="1" i="1" dirty="0" smtClean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Dievą, </a:t>
            </a:r>
          </a:p>
          <a:p>
            <a:pPr algn="ctr"/>
            <a:r>
              <a:rPr lang="lt-LT" sz="4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KBK 31; Mt 7, 8</a:t>
            </a:r>
            <a:r>
              <a:rPr lang="lt-LT" sz="48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lt-LT" sz="48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 </a:t>
            </a:r>
            <a:r>
              <a:rPr lang="lt-LT" sz="4800" b="1" i="1" dirty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Meilei su meile </a:t>
            </a:r>
            <a:r>
              <a:rPr lang="lt-LT" sz="48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nusilenkus...</a:t>
            </a:r>
            <a:r>
              <a:rPr lang="lt-LT" sz="4800" b="1" i="1" dirty="0" smtClean="0">
                <a:ln>
                  <a:solidFill>
                    <a:srgbClr val="E87D37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4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gyventi </a:t>
            </a:r>
            <a:r>
              <a:rPr lang="lt-LT" sz="44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toliau </a:t>
            </a:r>
            <a:endParaRPr lang="lt-LT" sz="44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u="sng" dirty="0" smtClean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lt-LT" sz="4400" b="1" i="1" dirty="0" smtClean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jau </a:t>
            </a:r>
            <a:r>
              <a:rPr lang="lt-LT" sz="4400" b="1" i="1" u="sng" dirty="0" smtClean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SUVOKTA</a:t>
            </a:r>
            <a:r>
              <a:rPr lang="lt-LT" sz="4400" b="1" i="1" dirty="0" smtClean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4400" b="1" i="1" u="sng" dirty="0" smtClean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PRIIMTA </a:t>
            </a:r>
            <a:r>
              <a:rPr lang="lt-LT" sz="4400" b="1" i="1" u="sng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  <a:r>
              <a:rPr lang="lt-LT" sz="4400" b="1" i="1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lt-LT" sz="4400" b="1" i="1" dirty="0">
                <a:ln>
                  <a:solidFill>
                    <a:srgbClr val="14619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400" b="1" i="1" dirty="0" smtClean="0">
              <a:ln>
                <a:solidFill>
                  <a:srgbClr val="146194">
                    <a:lumMod val="50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u="sng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pažinus patiems</a:t>
            </a:r>
            <a:r>
              <a:rPr lang="lt-LT" sz="4400" b="1" i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4400" b="1" i="1" u="sng" dirty="0" smtClean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padėti </a:t>
            </a:r>
            <a:r>
              <a:rPr lang="lt-LT" sz="4400" b="1" i="1" u="sng" dirty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pažinti</a:t>
            </a:r>
            <a:r>
              <a:rPr lang="lt-LT" sz="4400" b="1" i="1" dirty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Jo gyvybę teikiantį </a:t>
            </a:r>
            <a:r>
              <a:rPr lang="lt-LT" sz="4400" b="1" i="1" dirty="0" smtClean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gerumą </a:t>
            </a:r>
            <a:r>
              <a:rPr lang="lt-LT" sz="4400" b="1" i="1" u="sng" dirty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400" b="1" i="1" u="sng" dirty="0" smtClean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kitiems</a:t>
            </a:r>
            <a:r>
              <a:rPr lang="lt-LT" sz="4400" b="1" i="1" dirty="0" smtClean="0">
                <a:ln>
                  <a:solidFill>
                    <a:srgbClr val="C62324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4400" b="1" i="1" dirty="0" smtClean="0">
                <a:ln>
                  <a:solidFill>
                    <a:srgbClr val="A50E82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</a:t>
            </a:r>
            <a:r>
              <a:rPr lang="lt-LT" sz="4400" b="1" i="1" u="sng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</a:t>
            </a:r>
            <a:r>
              <a:rPr lang="lt-LT" sz="4400" b="1" i="1" dirty="0">
                <a:ln>
                  <a:solidFill>
                    <a:srgbClr val="A50E82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galėtume </a:t>
            </a:r>
            <a:r>
              <a:rPr lang="lt-LT" sz="4400" b="1" i="1" dirty="0" smtClean="0">
                <a:ln>
                  <a:solidFill>
                    <a:srgbClr val="A50E82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įeiti </a:t>
            </a:r>
            <a:r>
              <a:rPr lang="lt-LT" sz="4400" b="1" i="1" dirty="0">
                <a:ln>
                  <a:solidFill>
                    <a:srgbClr val="A50E82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lt-LT" sz="4400" b="1" i="1" dirty="0" smtClean="0">
                <a:ln>
                  <a:solidFill>
                    <a:srgbClr val="A50E82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Amžinąjį Gyvenimą</a:t>
            </a:r>
            <a:r>
              <a:rPr lang="lt-LT" sz="4800" b="1" i="1" dirty="0" smtClean="0">
                <a:ln>
                  <a:solidFill>
                    <a:srgbClr val="A50E82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800" b="1" i="1" dirty="0">
              <a:ln>
                <a:solidFill>
                  <a:srgbClr val="A50E82">
                    <a:lumMod val="50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8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271669" y="675861"/>
            <a:ext cx="116486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Šventasis Raštas pilnas pasakojimų apie </a:t>
            </a:r>
            <a:endParaRPr lang="lt-LT" sz="5400" b="1" i="1" dirty="0" smtClean="0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Viešpaties </a:t>
            </a:r>
            <a:r>
              <a:rPr lang="lt-LT" sz="5400" b="1" i="1" u="sng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pasiuntinius</a:t>
            </a:r>
            <a:r>
              <a:rPr lang="lt-LT" sz="54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5400" b="1" i="1" dirty="0" smtClean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u="sng" dirty="0" smtClean="0">
                <a:ln>
                  <a:solidFill>
                    <a:srgbClr val="C00000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gavusius </a:t>
            </a:r>
            <a:r>
              <a:rPr lang="lt-LT" sz="5400" b="1" i="1" u="sng" dirty="0">
                <a:ln>
                  <a:solidFill>
                    <a:srgbClr val="C00000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</a:t>
            </a:r>
            <a:r>
              <a:rPr lang="lt-LT" sz="5400" b="1" i="1" dirty="0">
                <a:ln>
                  <a:solidFill>
                    <a:srgbClr val="C00000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5400" b="1" i="1" dirty="0" smtClean="0">
              <a:ln>
                <a:solidFill>
                  <a:srgbClr val="C00000"/>
                </a:solidFill>
              </a:ln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u="sng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atlikti</a:t>
            </a:r>
            <a:r>
              <a:rPr lang="lt-LT" sz="54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400" b="1" i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vieną ar kitą </a:t>
            </a:r>
            <a:r>
              <a:rPr lang="lt-LT" sz="5400" b="1" i="1" u="sng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 </a:t>
            </a:r>
            <a:r>
              <a:rPr lang="lt-LT" sz="5400" b="1" i="1" u="sng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pavedimą</a:t>
            </a:r>
            <a:r>
              <a:rPr lang="lt-LT" sz="54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sz="5400" b="1" i="1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4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pvz.: </a:t>
            </a:r>
          </a:p>
          <a:p>
            <a:pPr algn="ctr"/>
            <a:r>
              <a:rPr lang="lt-LT" sz="5400" b="1" i="1" dirty="0" smtClean="0">
                <a:ln>
                  <a:solidFill>
                    <a:srgbClr val="FFC000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lydėti</a:t>
            </a:r>
            <a:r>
              <a:rPr lang="lt-LT" sz="5400" b="1" i="1" dirty="0">
                <a:ln>
                  <a:solidFill>
                    <a:srgbClr val="FFC000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išgydyti,  </a:t>
            </a:r>
            <a:r>
              <a:rPr lang="lt-LT" sz="5400" b="1" i="1" dirty="0" smtClean="0">
                <a:ln>
                  <a:solidFill>
                    <a:srgbClr val="FFC000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nudžiuginti, paguosti ar </a:t>
            </a:r>
          </a:p>
          <a:p>
            <a:pPr algn="ctr"/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perduoti </a:t>
            </a:r>
            <a:r>
              <a:rPr lang="lt-LT" sz="5400" b="1" i="1" dirty="0">
                <a:ln>
                  <a:solidFill>
                    <a:srgbClr val="CCFF33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ypač svarbią </a:t>
            </a:r>
            <a:r>
              <a:rPr lang="lt-LT" sz="5400" b="1" i="1" dirty="0" smtClean="0">
                <a:ln>
                  <a:solidFill>
                    <a:srgbClr val="CCFF33"/>
                  </a:solidFill>
                </a:ln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žinią... </a:t>
            </a:r>
            <a:endParaRPr lang="lt-LT" sz="5400" b="1" i="1" dirty="0">
              <a:ln>
                <a:solidFill>
                  <a:srgbClr val="CCFF33"/>
                </a:solidFill>
              </a:ln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1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4313"/>
            <a:ext cx="6306073" cy="8653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73" y="-203105"/>
            <a:ext cx="5885022" cy="7465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70" y="0"/>
            <a:ext cx="12207065" cy="7837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8211" y="3668549"/>
            <a:ext cx="379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Tob</a:t>
            </a:r>
            <a:r>
              <a:rPr lang="lt-LT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12, 6-20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6332" y="327557"/>
            <a:ext cx="2517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1, 19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411" y="0"/>
            <a:ext cx="9733153" cy="8653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501808" y="91897"/>
            <a:ext cx="2054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Iz</a:t>
            </a:r>
            <a:r>
              <a:rPr lang="lt-LT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6, 8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25013" y="678165"/>
            <a:ext cx="2767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66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Lk 1, 26</a:t>
            </a:r>
          </a:p>
        </p:txBody>
      </p:sp>
    </p:spTree>
    <p:extLst>
      <p:ext uri="{BB962C8B-B14F-4D97-AF65-F5344CB8AC3E}">
        <p14:creationId xmlns:p14="http://schemas.microsoft.com/office/powerpoint/2010/main" val="3825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1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0149" y="-1"/>
            <a:ext cx="14795317" cy="8322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195459"/>
            <a:ext cx="1201381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000" b="1" i="1" u="sng" dirty="0">
                <a:ln>
                  <a:solidFill>
                    <a:srgbClr val="FFFFCC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PATS JĖZUS</a:t>
            </a:r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(jau </a:t>
            </a:r>
            <a:r>
              <a:rPr lang="lt-LT" sz="2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cituotoje </a:t>
            </a:r>
            <a:r>
              <a:rPr lang="lt-LT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maldoje) </a:t>
            </a:r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teigia </a:t>
            </a:r>
            <a:endParaRPr lang="lt-LT" sz="4000" b="1" i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esąs </a:t>
            </a:r>
            <a:r>
              <a:rPr lang="lt-LT" sz="4000" b="1" i="1" u="sng" dirty="0">
                <a:ln>
                  <a:solidFill>
                    <a:srgbClr val="FFFFCC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TĖVO PASIUNTINYS-MESIJAS</a:t>
            </a:r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4000" b="1" i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įsikūnijęs </a:t>
            </a:r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gyvenęs Žemėje </a:t>
            </a:r>
            <a:r>
              <a:rPr lang="lt-LT" sz="40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 be </a:t>
            </a:r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tikslo, bet su </a:t>
            </a:r>
            <a:r>
              <a:rPr lang="lt-LT" sz="40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užduotimi</a:t>
            </a:r>
            <a:r>
              <a:rPr lang="lt-LT" sz="40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t-LT" sz="4000" b="1" i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JĖZUS BUVO </a:t>
            </a:r>
            <a:r>
              <a:rPr lang="lt-LT" sz="4000" b="1" i="1" u="sng" dirty="0" smtClean="0">
                <a:ln>
                  <a:solidFill>
                    <a:srgbClr val="FFFF99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40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/>
            <a:r>
              <a:rPr lang="lt-LT" sz="32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32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Jn 17, 3-4)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744" y="3725084"/>
            <a:ext cx="11746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Jėzus turėjo </a:t>
            </a:r>
            <a:r>
              <a:rPr lang="lt-LT" sz="4800" b="1" i="1" u="sng" dirty="0">
                <a:ln>
                  <a:solidFill>
                    <a:srgbClr val="FFFF99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atskleisti Dievą Tėvą</a:t>
            </a:r>
            <a:r>
              <a:rPr lang="lt-LT" sz="4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žmonėms, </a:t>
            </a:r>
            <a:endParaRPr lang="lt-LT" sz="4800" b="1" i="1" dirty="0" smtClean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u="sng" dirty="0" smtClean="0">
                <a:ln>
                  <a:solidFill>
                    <a:srgbClr val="FFFF99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atlikdamas </a:t>
            </a:r>
            <a:r>
              <a:rPr lang="lt-LT" sz="4800" b="1" i="1" u="sng" dirty="0">
                <a:ln>
                  <a:solidFill>
                    <a:srgbClr val="FFFF99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darbą</a:t>
            </a:r>
            <a:r>
              <a:rPr lang="lt-LT" sz="4800" b="1" i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kurį buvo iš Jo gavęs.</a:t>
            </a:r>
          </a:p>
        </p:txBody>
      </p:sp>
    </p:spTree>
    <p:extLst>
      <p:ext uri="{BB962C8B-B14F-4D97-AF65-F5344CB8AC3E}">
        <p14:creationId xmlns:p14="http://schemas.microsoft.com/office/powerpoint/2010/main" val="34927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093122"/>
          </a:xfrm>
          <a:prstGeom prst="rect">
            <a:avLst/>
          </a:prstGeom>
        </p:spPr>
      </p:pic>
      <p:sp>
        <p:nvSpPr>
          <p:cNvPr id="7" name="Chord 6"/>
          <p:cNvSpPr/>
          <p:nvPr/>
        </p:nvSpPr>
        <p:spPr>
          <a:xfrm rot="6926994">
            <a:off x="110929" y="1994829"/>
            <a:ext cx="11970142" cy="11957176"/>
          </a:xfrm>
          <a:prstGeom prst="chord">
            <a:avLst>
              <a:gd name="adj1" fmla="val 2700000"/>
              <a:gd name="adj2" fmla="val 15864950"/>
            </a:avLst>
          </a:prstGeom>
          <a:noFill/>
          <a:ln w="762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948" y="0"/>
            <a:ext cx="119950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u="sng" dirty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MŪSŲ GYVENIMO MISIJA</a:t>
            </a:r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panaši:</a:t>
            </a:r>
          </a:p>
          <a:p>
            <a:pPr algn="ctr"/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atlikti </a:t>
            </a:r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tą pavedimą, kurį 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esame </a:t>
            </a:r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gavę – </a:t>
            </a:r>
            <a:endParaRPr lang="lt-LT" sz="3600" b="1" i="1" dirty="0" smtClean="0">
              <a:solidFill>
                <a:srgbClr val="052F6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patiems </a:t>
            </a:r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PAŽINTI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PAMILTI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Dievą, o tada – </a:t>
            </a:r>
          </a:p>
          <a:p>
            <a:pPr algn="ctr"/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ums duotu talentu </a:t>
            </a:r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PERDUOTI  ŠIĄ</a:t>
            </a:r>
            <a:r>
              <a:rPr lang="lt-LT" sz="3600" b="1" i="1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</a:p>
          <a:p>
            <a:pPr algn="ctr"/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MEILĘ</a:t>
            </a:r>
            <a:r>
              <a:rPr lang="lt-LT" sz="3600" b="1" i="1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kaip liudijimą</a:t>
            </a:r>
          </a:p>
          <a:p>
            <a:pPr algn="ctr"/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kitiems</a:t>
            </a:r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600" b="1" i="1" u="sng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KITI GALĖTŲ JĮ PAMILTI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pamilę – </a:t>
            </a:r>
            <a:endParaRPr lang="lt-LT" sz="3600" b="1" i="1" dirty="0" smtClean="0">
              <a:solidFill>
                <a:srgbClr val="052F6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GYVENTI</a:t>
            </a:r>
            <a:r>
              <a:rPr lang="lt-LT" sz="3600" b="1" i="1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lt-LT" sz="3600" b="1" i="1" u="sng" dirty="0" smtClean="0">
                <a:ln>
                  <a:solidFill>
                    <a:prstClr val="white"/>
                  </a:solidFill>
                </a:ln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AMŽINAI</a:t>
            </a:r>
            <a:r>
              <a:rPr lang="lt-LT" sz="3600" b="1" i="1" dirty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t-LT" sz="3600" b="1" i="1" dirty="0" smtClean="0">
                <a:solidFill>
                  <a:srgbClr val="052F6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29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0" y="635927"/>
            <a:ext cx="12192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t-LT" sz="40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TAIGI, mūsų gyvenimo MISIJA TRUMPAI:</a:t>
            </a:r>
          </a:p>
          <a:p>
            <a:pPr algn="ctr">
              <a:lnSpc>
                <a:spcPct val="150000"/>
              </a:lnSpc>
            </a:pPr>
            <a:r>
              <a:rPr lang="lt-LT" sz="66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PAŽINTI &gt; PAMILTI &gt;    </a:t>
            </a:r>
          </a:p>
          <a:p>
            <a:pPr algn="ctr">
              <a:lnSpc>
                <a:spcPct val="150000"/>
              </a:lnSpc>
            </a:pPr>
            <a:r>
              <a:rPr lang="lt-LT" sz="66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PERDUOTI &gt; </a:t>
            </a:r>
          </a:p>
          <a:p>
            <a:pPr algn="ctr">
              <a:lnSpc>
                <a:spcPct val="150000"/>
              </a:lnSpc>
            </a:pPr>
            <a:r>
              <a:rPr lang="lt-LT" sz="66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GYVENTI AMŽINAI</a:t>
            </a:r>
            <a:endParaRPr lang="lt-LT" sz="6600" b="1" i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3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2060863" y="1554447"/>
            <a:ext cx="85378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GIMIMAS </a:t>
            </a:r>
            <a:endParaRPr lang="lt-LT" sz="5400" b="1" i="1" dirty="0" smtClean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jos </a:t>
            </a:r>
          </a:p>
          <a:p>
            <a:pPr algn="ctr"/>
            <a:r>
              <a:rPr lang="lt-LT" sz="54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MISIJOS </a:t>
            </a:r>
            <a:r>
              <a:rPr lang="lt-LT" sz="54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VYKDYMO </a:t>
            </a:r>
            <a:r>
              <a:rPr lang="lt-LT" sz="54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PRADŽIA</a:t>
            </a:r>
            <a:endParaRPr lang="lt-LT" sz="5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12192000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Pats </a:t>
            </a:r>
            <a:r>
              <a:rPr lang="lt-LT" sz="6200" b="1" i="1" u="sng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būdamas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Tėvo </a:t>
            </a:r>
            <a:r>
              <a:rPr lang="lt-LT" sz="6200" b="1" i="1" u="sng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Pasiuntiniu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vykdydamas </a:t>
            </a:r>
            <a:r>
              <a:rPr lang="lt-LT" sz="6200" b="1" i="1" u="sng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Misiją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u="sng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Jėzus</a:t>
            </a:r>
            <a:r>
              <a:rPr lang="lt-LT" sz="6200" b="1" i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6200" b="1" i="1" u="sng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išsiuntė</a:t>
            </a:r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pasaulį savo </a:t>
            </a:r>
            <a:r>
              <a:rPr lang="lt-LT" sz="6200" b="1" i="1" u="sng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mokinius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6200" b="1" i="1" u="sng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eitų pirma jo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į visus miestus bei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vietoves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 jis pats ketino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vykti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         </a:t>
            </a:r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lt-LT" sz="3200" b="1" i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(Lk 10, </a:t>
            </a:r>
            <a:r>
              <a:rPr lang="lt-LT" sz="32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lt-LT" sz="3200" b="1" i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926"/>
            <a:ext cx="12192000" cy="755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extBox 3"/>
          <p:cNvSpPr txBox="1"/>
          <p:nvPr/>
        </p:nvSpPr>
        <p:spPr>
          <a:xfrm>
            <a:off x="0" y="771525"/>
            <a:ext cx="12192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Jis sakė jiems: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6200" b="1" i="1" u="sng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Pjūtis didelė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o </a:t>
            </a:r>
            <a:r>
              <a:rPr lang="lt-LT" sz="6200" b="1" i="1" u="sng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darbininkų maža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Melskite</a:t>
            </a:r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pjūties šeimininką,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u="sng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atsiųstų</a:t>
            </a:r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darbininkų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pjūtį. </a:t>
            </a:r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r"/>
            <a:r>
              <a:rPr lang="lt-LT" sz="32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3200" b="1" i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10, 2</a:t>
            </a:r>
            <a:r>
              <a:rPr lang="lt-LT" sz="32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t-LT" sz="3200" b="1" i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8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u="sng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APTARSIME</a:t>
            </a:r>
            <a:r>
              <a:rPr lang="lt-LT" sz="54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(per 2 pamokas)</a:t>
            </a:r>
            <a:r>
              <a:rPr lang="lt-LT" sz="54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Sąvokų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30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reikšmes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Žmogaus </a:t>
            </a:r>
            <a:r>
              <a:rPr lang="lt-LT" sz="3000" b="1" i="1" u="sng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 ŽEMĖJE KAIP MISIJĄ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nuvedančią į </a:t>
            </a:r>
            <a:r>
              <a:rPr lang="lt-LT" sz="3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Amžinąjį 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Jėzaus, Šv. Dvasios ir apaštalų siuntimą kaip </a:t>
            </a:r>
            <a:r>
              <a:rPr lang="lt-LT" sz="3000" b="1" i="1" u="sng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GIMIMĄ ir MISIJOS PRADŽIĄ</a:t>
            </a:r>
          </a:p>
          <a:p>
            <a:pPr algn="ctr"/>
            <a:endParaRPr lang="lt-LT" sz="1000" b="1" i="1" u="sng" dirty="0" smtClean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70C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MISIJOJE ŠIŲ DIENŲ PASAULYJE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3000" b="1" i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</a:t>
            </a:r>
          </a:p>
          <a:p>
            <a:pPr algn="ctr"/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    </a:t>
            </a:r>
            <a:r>
              <a:rPr lang="lt-LT" sz="3000" b="1" i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mes – aš ir Tu – galėtume </a:t>
            </a:r>
            <a:r>
              <a:rPr lang="lt-LT" sz="3000" b="1" i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VEIKSMINGAI ATSILIEPTI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į </a:t>
            </a:r>
            <a:r>
              <a:rPr lang="lt-LT" sz="3000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siuntimą 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Misijai?</a:t>
            </a:r>
            <a:endParaRPr lang="lt-LT" sz="3000" b="1" i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6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TextBox 3"/>
          <p:cNvSpPr txBox="1"/>
          <p:nvPr/>
        </p:nvSpPr>
        <p:spPr>
          <a:xfrm>
            <a:off x="171450" y="385763"/>
            <a:ext cx="1184433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Keliaukite!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Štai 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aš </a:t>
            </a:r>
            <a:r>
              <a:rPr lang="lt-LT" sz="6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siunčiu jus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lyg </a:t>
            </a:r>
            <a:r>
              <a:rPr lang="lt-LT" sz="6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avinėlius</a:t>
            </a:r>
            <a:r>
              <a:rPr lang="lt-LT" sz="6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tarp vilkų.          </a:t>
            </a:r>
            <a:endParaRPr lang="lt-LT" sz="6200" b="1" i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32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3200" b="1" i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Lk 10, </a:t>
            </a:r>
            <a:r>
              <a:rPr lang="lt-LT" sz="3200" b="1" i="1" dirty="0" smtClean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</a:p>
          <a:p>
            <a:pPr algn="r"/>
            <a:endParaRPr lang="lt-LT" sz="3200" b="1" i="1" dirty="0" smtClean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– SIUNTIMAS Į TAIKIĄ MISIJĄ</a:t>
            </a:r>
            <a:endParaRPr lang="lt-LT" sz="6200" b="1" i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7313" y="0"/>
            <a:ext cx="135380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5500" y="4303455"/>
            <a:ext cx="27150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lt-LT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AVELĖS                             </a:t>
            </a:r>
          </a:p>
          <a:p>
            <a:r>
              <a:rPr lang="lt-LT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MISIJA –    </a:t>
            </a:r>
          </a:p>
          <a:p>
            <a:r>
              <a:rPr lang="lt-LT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VILKĄ </a:t>
            </a:r>
          </a:p>
          <a:p>
            <a:r>
              <a:rPr lang="lt-LT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PADARYTI </a:t>
            </a:r>
          </a:p>
          <a:p>
            <a:r>
              <a:rPr lang="lt-LT" sz="3200" b="1" i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AVELE!</a:t>
            </a:r>
          </a:p>
        </p:txBody>
      </p:sp>
    </p:spTree>
    <p:extLst>
      <p:ext uri="{BB962C8B-B14F-4D97-AF65-F5344CB8AC3E}">
        <p14:creationId xmlns:p14="http://schemas.microsoft.com/office/powerpoint/2010/main" val="2789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3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43512"/>
            <a:ext cx="12192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1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ryškus </a:t>
            </a:r>
            <a:r>
              <a:rPr lang="lt-LT" sz="4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pokytis </a:t>
            </a:r>
            <a:endParaRPr lang="lt-LT" sz="42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apaštalų elgesyje įvyko </a:t>
            </a:r>
          </a:p>
          <a:p>
            <a:pPr algn="ctr"/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 po </a:t>
            </a:r>
            <a:r>
              <a:rPr lang="lt-LT" sz="4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 </a:t>
            </a:r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Prisikėlimo Jam sugrįžus </a:t>
            </a:r>
            <a:r>
              <a:rPr lang="lt-LT" sz="4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 </a:t>
            </a:r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Tėvą –  </a:t>
            </a:r>
          </a:p>
          <a:p>
            <a:pPr algn="ctr"/>
            <a:endParaRPr lang="lt-LT" sz="2000" b="1" i="1" u="sng" dirty="0" smtClean="0">
              <a:ln>
                <a:solidFill>
                  <a:srgbClr val="A50E82">
                    <a:lumMod val="75000"/>
                  </a:srgb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u="sng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 SEKMINES</a:t>
            </a:r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kai </a:t>
            </a:r>
          </a:p>
          <a:p>
            <a:pPr algn="ctr"/>
            <a:r>
              <a:rPr lang="lt-LT" sz="42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apaštalų </a:t>
            </a:r>
            <a:r>
              <a:rPr lang="lt-LT" sz="4200" b="1" i="1" u="sng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siuntimą</a:t>
            </a:r>
            <a:r>
              <a:rPr lang="lt-LT" sz="42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Misijai</a:t>
            </a:r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200" b="1" i="1" u="sng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patvirtino</a:t>
            </a:r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2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VISA </a:t>
            </a:r>
            <a:r>
              <a:rPr lang="lt-LT" sz="4200" b="1" i="1" u="sng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Švč</a:t>
            </a:r>
            <a:r>
              <a:rPr lang="lt-LT" sz="4200" b="1" i="1" u="sng" dirty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4200" b="1" i="1" u="sng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Trejybė</a:t>
            </a:r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lt-LT" sz="4200" b="1" i="1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Tėvo </a:t>
            </a:r>
            <a:r>
              <a:rPr lang="lt-LT" sz="4200" b="1" i="1" dirty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Sūnaus </a:t>
            </a:r>
            <a:r>
              <a:rPr lang="lt-LT" sz="4200" b="1" i="1" u="sng" dirty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siųsta</a:t>
            </a:r>
            <a:r>
              <a:rPr lang="lt-LT" sz="4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2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irgi Misionierė! ) </a:t>
            </a:r>
          </a:p>
          <a:p>
            <a:pPr algn="ctr"/>
            <a:r>
              <a:rPr lang="lt-LT" sz="42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ant </a:t>
            </a:r>
            <a:r>
              <a:rPr lang="lt-LT" sz="4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apaštalų </a:t>
            </a:r>
            <a:r>
              <a:rPr lang="lt-LT" sz="4200" b="1" i="1" u="sng" dirty="0" smtClean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nužengė </a:t>
            </a:r>
            <a:r>
              <a:rPr lang="lt-LT" sz="4200" b="1" i="1" u="sng" dirty="0">
                <a:ln>
                  <a:solidFill>
                    <a:srgbClr val="A50E82">
                      <a:lumMod val="75000"/>
                    </a:srgb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Šv. Dvasia</a:t>
            </a:r>
            <a:r>
              <a:rPr lang="lt-LT" sz="4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6544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81413" cy="905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214745" y="0"/>
            <a:ext cx="11762509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1000" b="1" i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 NUŽENGIMAS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visiškai </a:t>
            </a:r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PERKEITĖ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 tol įbaugintų </a:t>
            </a:r>
            <a:endParaRPr lang="lt-LT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MOKINIŲ LAIKYSENĄ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pasidarę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„pilni Šventosios Dvasios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 </a:t>
            </a:r>
          </a:p>
          <a:p>
            <a:pPr algn="ctr"/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JIE ATSIRAKINO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dėl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žydų baimės užrakintas </a:t>
            </a:r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DURIS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IŠĖJO</a:t>
            </a:r>
            <a:r>
              <a:rPr lang="lt-LT" sz="3600" b="1" i="1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pagaliau 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visai aiškiai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suvoktą </a:t>
            </a:r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lt-LT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SKELBTI PRISIKĖLUSĮJĮ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nebepaisant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realaus pavojaus – </a:t>
            </a:r>
            <a:endParaRPr lang="lt-LT" sz="3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PERDUOTI KITIEMS </a:t>
            </a:r>
          </a:p>
          <a:p>
            <a:pPr algn="ctr"/>
            <a:r>
              <a:rPr lang="lt-LT" sz="3600" b="1" i="1" u="sng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TAI, KĄ PATYS BUVO PATYRĘ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regėję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girdėję 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rankomis </a:t>
            </a:r>
            <a:r>
              <a:rPr lang="lt-LT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lietę.</a:t>
            </a:r>
            <a:endParaRPr lang="lt-LT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90047"/>
            <a:ext cx="12191999" cy="91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26" y="0"/>
            <a:ext cx="122349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04" y="0"/>
            <a:ext cx="12192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10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Šv. Dvasiai veikiant, mokinių </a:t>
            </a:r>
            <a:r>
              <a:rPr lang="lt-L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žodžiai </a:t>
            </a:r>
            <a:endParaRPr lang="lt-LT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2800" b="1" i="1" u="sng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VERTE VĖRĖ ŽMONĖMS ŠIRDIS</a:t>
            </a:r>
            <a:r>
              <a:rPr lang="lt-LT" sz="2800" b="1" i="1" dirty="0" smtClean="0">
                <a:ln>
                  <a:solidFill>
                    <a:schemeClr val="accent3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lt-LT" sz="2800" b="1" i="1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tą pačią dieną </a:t>
            </a:r>
            <a:r>
              <a:rPr lang="lt-LT" sz="2800" b="1" i="1" u="sng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PRIE JŲ PRISIDĖJO APIE TRIS TŪKSTANČIUS</a:t>
            </a:r>
            <a:r>
              <a:rPr lang="lt-LT" sz="2800" b="1" i="1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Apd 2, </a:t>
            </a:r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37; 41) </a:t>
            </a:r>
            <a:endParaRPr lang="lt-LT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Žmonės klausė „</a:t>
            </a:r>
            <a:r>
              <a:rPr lang="lt-LT" sz="28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KĄ MUMS DARYTI</a:t>
            </a:r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?“  &gt;</a:t>
            </a: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„</a:t>
            </a:r>
            <a:r>
              <a:rPr lang="lt-LT" sz="2800" b="1" i="1" u="sng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ATSIVERSKITE</a:t>
            </a:r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kiekvienas </a:t>
            </a:r>
            <a:r>
              <a:rPr lang="lt-LT" sz="2800" b="1" i="1" u="sng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TEPASIKRIKŠTIJA</a:t>
            </a:r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BŪTŲ </a:t>
            </a: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lt-LT" sz="2800" b="1" i="1" u="sng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ATLEISTOS JUMS NUODĖMĖS</a:t>
            </a:r>
            <a:endParaRPr lang="lt-LT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 tada </a:t>
            </a:r>
            <a:r>
              <a:rPr lang="lt-LT" sz="2800" b="1" i="1" u="sng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GAUSITE ŠVENTOSIOS DVASIOS DOVANĄ</a:t>
            </a:r>
            <a:r>
              <a:rPr lang="lt-LT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lt-LT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lt-LT" sz="2600" b="1" i="1" dirty="0" smtClean="0">
                <a:ln>
                  <a:solidFill>
                    <a:srgbClr val="00B0F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kartu su MISIJA!</a:t>
            </a:r>
            <a:r>
              <a:rPr lang="lt-LT" sz="2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t-LT" sz="2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9491"/>
            <a:ext cx="12192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Nuo tos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Sekminių pavakarės</a:t>
            </a:r>
          </a:p>
          <a:p>
            <a:pPr algn="ctr"/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BAŽNYČIA,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VYKDYDAMA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MISIJĄ,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TEBEAUGA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lt-LT" sz="2000" b="1" i="1" dirty="0" smtClean="0">
              <a:ln>
                <a:solidFill>
                  <a:srgbClr val="FFC0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ŠIANDIEN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nuo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jos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gimimo dienos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praėjus</a:t>
            </a:r>
          </a:p>
          <a:p>
            <a:pPr algn="ctr"/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bemaž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metų,</a:t>
            </a:r>
          </a:p>
          <a:p>
            <a:pPr algn="ctr"/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 VIENIJA APIE 2 mlrd.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krikščionių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 tai daug?</a:t>
            </a:r>
          </a:p>
          <a:p>
            <a:pPr algn="ctr"/>
            <a:endParaRPr lang="lt-LT" sz="2000" b="1" i="1" dirty="0" smtClean="0">
              <a:ln>
                <a:solidFill>
                  <a:srgbClr val="FFC0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maždaug kiek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pasaulyje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žmonių iš viso? </a:t>
            </a:r>
          </a:p>
          <a:p>
            <a:pPr algn="ctr"/>
            <a:endParaRPr lang="lt-LT" sz="3600" b="1" i="1" dirty="0">
              <a:ln>
                <a:solidFill>
                  <a:srgbClr val="FFC0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Taigi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mlrd. </a:t>
            </a:r>
            <a:r>
              <a:rPr lang="lt-LT" sz="36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 NĖRA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priėmę Gerosios 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Naujienos apie mus mylintį gailestingą Dievą – Amžinojo </a:t>
            </a:r>
            <a:r>
              <a:rPr lang="lt-LT" sz="3600" b="1" i="1" dirty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lt-LT" sz="3600" b="1" i="1" dirty="0" smtClean="0">
                <a:ln>
                  <a:solidFill>
                    <a:srgbClr val="FFC00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yvenimo Šaltinį...</a:t>
            </a:r>
            <a:endParaRPr lang="lt-LT" sz="3600" b="1" i="1" dirty="0">
              <a:ln>
                <a:solidFill>
                  <a:srgbClr val="FFC00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9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40328"/>
            <a:ext cx="1219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Dabar </a:t>
            </a:r>
            <a:r>
              <a:rPr lang="lt-LT" sz="6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jau pats metas prisiminti </a:t>
            </a:r>
          </a:p>
          <a:p>
            <a:pPr algn="ctr"/>
            <a:r>
              <a:rPr lang="lt-LT" sz="6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kokią, </a:t>
            </a:r>
          </a:p>
          <a:p>
            <a:pPr algn="ctr"/>
            <a:r>
              <a:rPr lang="lt-LT" sz="6000" b="1" i="1" u="sng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labai </a:t>
            </a:r>
            <a:r>
              <a:rPr lang="lt-LT" sz="6000" b="1" i="1" u="sng" dirty="0">
                <a:ln>
                  <a:solidFill>
                    <a:schemeClr val="accent4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konkrečiai</a:t>
            </a:r>
            <a:r>
              <a:rPr lang="lt-LT" sz="6000" b="1" i="1" dirty="0">
                <a:ln>
                  <a:solidFill>
                    <a:schemeClr val="accent4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6000" b="1" i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įvardytą,</a:t>
            </a:r>
          </a:p>
          <a:p>
            <a:pPr algn="ctr"/>
            <a:r>
              <a:rPr lang="lt-LT" sz="60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užduotį </a:t>
            </a:r>
            <a:r>
              <a:rPr lang="lt-LT" sz="6000" b="1" i="1" dirty="0">
                <a:ln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(misiją) </a:t>
            </a:r>
            <a:endParaRPr lang="lt-LT" sz="6000" b="1" i="1" dirty="0" smtClean="0">
              <a:ln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000" b="1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paliko </a:t>
            </a:r>
            <a:r>
              <a:rPr lang="lt-LT" sz="60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apaštalams </a:t>
            </a:r>
            <a:endParaRPr lang="lt-LT" sz="6000" b="1" i="1" dirty="0" smtClean="0">
              <a:ln>
                <a:solidFill>
                  <a:schemeClr val="accent1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Jėzus</a:t>
            </a:r>
            <a:r>
              <a:rPr lang="lt-LT" sz="6000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lt-LT" sz="6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690" y="-1"/>
            <a:ext cx="12455236" cy="931025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-124690" y="35746"/>
            <a:ext cx="12455236" cy="236108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TextBox 4"/>
          <p:cNvSpPr txBox="1"/>
          <p:nvPr/>
        </p:nvSpPr>
        <p:spPr>
          <a:xfrm>
            <a:off x="-124690" y="35747"/>
            <a:ext cx="124552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„Tad </a:t>
            </a:r>
            <a:r>
              <a:rPr lang="lt-L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eikite </a:t>
            </a:r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</a:p>
          <a:p>
            <a:pPr algn="ctr"/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PADARYKITE </a:t>
            </a:r>
            <a:r>
              <a:rPr lang="lt-L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MANO MOKINIAIS </a:t>
            </a:r>
            <a:r>
              <a:rPr lang="lt-LT" sz="32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VISŲ</a:t>
            </a:r>
            <a:r>
              <a:rPr lang="lt-L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TAUTŲ ŽMONES, </a:t>
            </a:r>
            <a:endParaRPr lang="lt-LT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KRIKŠTYDAMI</a:t>
            </a:r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juos vardan Tėvo, ir Sūnaus, ir Šventosios Dvasios, </a:t>
            </a:r>
            <a:endParaRPr lang="lt-LT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MOKYDAMI</a:t>
            </a:r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laikytis visko, ką tik esu jums </a:t>
            </a:r>
            <a:r>
              <a:rPr lang="lt-L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įsakęs“</a:t>
            </a:r>
          </a:p>
          <a:p>
            <a:pPr algn="r"/>
            <a:r>
              <a:rPr lang="lt-LT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 28, 19-20</a:t>
            </a:r>
            <a:r>
              <a:rPr lang="lt-LT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524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000" b="1" i="1" u="sng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SĄVOKOS</a:t>
            </a:r>
            <a:r>
              <a:rPr lang="lt-LT" sz="5000" b="1" i="1" dirty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lt-LT" sz="5000" b="1" i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u="sng" dirty="0" smtClean="0">
                <a:ln>
                  <a:solidFill>
                    <a:srgbClr val="FFFFCC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lt-LT" sz="3200" b="1" i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lot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3200" b="1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missio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marL="514350" indent="-514350" algn="ctr">
              <a:buAutoNum type="arabicParenR"/>
            </a:pP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tsakingas </a:t>
            </a:r>
            <a:r>
              <a:rPr lang="lt-LT" sz="3200" b="1" i="1" u="sng" dirty="0">
                <a:ln>
                  <a:solidFill>
                    <a:srgbClr val="FFFF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UŽDAVINYS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t-LT" sz="3200" b="1" i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3200" b="1" i="1" dirty="0" smtClean="0">
                <a:ln>
                  <a:solidFill>
                    <a:srgbClr val="FFFFCC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užduotis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lt-LT" sz="3200" b="1" i="1" u="sng" dirty="0">
                <a:ln>
                  <a:solidFill>
                    <a:srgbClr val="FFFF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PAVEDIMAS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200" b="1" i="1" u="sng" dirty="0" smtClean="0">
                <a:ln>
                  <a:solidFill>
                    <a:srgbClr val="FFFF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PAŠAUKIMAS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ctr">
              <a:buAutoNum type="arabicParenR"/>
            </a:pPr>
            <a:endParaRPr lang="lt-LT" sz="1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arenR"/>
            </a:pPr>
            <a:endParaRPr lang="lt-LT" sz="1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ctr">
              <a:buAutoNum type="arabicParenR" startAt="2"/>
            </a:pP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 asmens siuntimu 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susijęs </a:t>
            </a:r>
            <a:r>
              <a:rPr lang="lt-LT" sz="3200" b="1" i="1" u="sng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ĮGALIOJIMAS</a:t>
            </a:r>
            <a:r>
              <a:rPr lang="lt-LT" sz="3200" b="1" i="1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t-LT" sz="3200" b="1" i="1" dirty="0" smtClean="0">
                <a:ln>
                  <a:solidFill>
                    <a:srgbClr val="FFFFCC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leidimas</a:t>
            </a:r>
            <a:r>
              <a:rPr lang="lt-LT" sz="3200" b="1" i="1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nusakantis 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pasiuntinio </a:t>
            </a:r>
            <a:r>
              <a:rPr lang="lt-LT" sz="3200" b="1" i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PASKIRTĮ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200" b="1" i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VERTYBES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kuriomis jis vadovaujasi, 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nurodantis pasiuntinio </a:t>
            </a:r>
            <a:r>
              <a:rPr lang="lt-LT" sz="3200" b="1" i="1" u="sng" dirty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PRIKLAUSOMUMĄ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u="sng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siuntėjui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lt-LT" sz="1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u="sng" dirty="0">
                <a:ln>
                  <a:solidFill>
                    <a:srgbClr val="FFFFCC"/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algn="ctr"/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žmogus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200" b="1" i="1" u="sng" dirty="0">
                <a:ln>
                  <a:solidFill>
                    <a:srgbClr val="660033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DVASININKAS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arba </a:t>
            </a:r>
            <a:r>
              <a:rPr lang="lt-LT" sz="3200" b="1" i="1" u="sng" dirty="0">
                <a:ln>
                  <a:solidFill>
                    <a:srgbClr val="660033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PASAULIETIS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vykdantis jam </a:t>
            </a:r>
            <a:r>
              <a:rPr lang="lt-LT" sz="32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patikėtą </a:t>
            </a:r>
            <a:r>
              <a:rPr lang="lt-LT" sz="32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misiją. </a:t>
            </a:r>
          </a:p>
        </p:txBody>
      </p:sp>
    </p:spTree>
    <p:extLst>
      <p:ext uri="{BB962C8B-B14F-4D97-AF65-F5344CB8AC3E}">
        <p14:creationId xmlns:p14="http://schemas.microsoft.com/office/powerpoint/2010/main" val="4149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0" y="651164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Taigi </a:t>
            </a:r>
            <a:r>
              <a:rPr lang="lt-LT" sz="4800" b="1" i="1" u="sng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 SKELBTI NĖRA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8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mums 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duota </a:t>
            </a:r>
            <a:endParaRPr lang="lt-LT" sz="48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 </a:t>
            </a:r>
          </a:p>
          <a:p>
            <a:pPr algn="ctr"/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PASIRINKIMAS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48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4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– visam 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laikui </a:t>
            </a:r>
            <a:endParaRPr lang="lt-LT" sz="48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400" b="1" i="1" u="sng" dirty="0" smtClean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GALIOJANTIS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Viešpaties </a:t>
            </a:r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ĮSAKYMAS</a:t>
            </a:r>
            <a:r>
              <a:rPr lang="lt-LT" sz="48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3213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0" y="166255"/>
            <a:ext cx="12192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GIMUSI IŠ MISIONIERYSTĖS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</a:p>
          <a:p>
            <a:pPr algn="ctr"/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 ją,</a:t>
            </a:r>
          </a:p>
          <a:p>
            <a:pPr algn="ctr"/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MISIONIERIŠKA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pačia 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esme.</a:t>
            </a:r>
          </a:p>
          <a:p>
            <a:pPr algn="ctr"/>
            <a:endParaRPr lang="lt-LT" sz="48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Jei </a:t>
            </a:r>
            <a:r>
              <a:rPr lang="lt-LT" sz="4800" b="1" i="1" u="sng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nori būti </a:t>
            </a:r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GYVA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 </a:t>
            </a:r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PRIVALO VYKDYTI </a:t>
            </a:r>
          </a:p>
          <a:p>
            <a:pPr algn="ctr"/>
            <a:r>
              <a:rPr lang="lt-LT" sz="4800" b="1" i="1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misiją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lt-LT" sz="2000" b="1" i="1" dirty="0" smtClean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TYLINTI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 – </a:t>
            </a:r>
            <a:r>
              <a:rPr lang="lt-LT" sz="4800" b="1" i="1" u="sng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MIRŠTANTI</a:t>
            </a:r>
            <a:r>
              <a:rPr lang="lt-LT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800" b="1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Bažnyčia! </a:t>
            </a:r>
          </a:p>
        </p:txBody>
      </p:sp>
    </p:spTree>
    <p:extLst>
      <p:ext uri="{BB962C8B-B14F-4D97-AF65-F5344CB8AC3E}">
        <p14:creationId xmlns:p14="http://schemas.microsoft.com/office/powerpoint/2010/main" val="38125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68018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t-LT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lt-LT" sz="4800" b="1" i="1" u="sng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NEPAMANYK</a:t>
            </a:r>
            <a:r>
              <a:rPr lang="lt-LT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</a:t>
            </a:r>
            <a:r>
              <a:rPr lang="lt-LT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liudyti</a:t>
            </a:r>
          </a:p>
          <a:p>
            <a:pPr algn="ctr"/>
            <a:r>
              <a:rPr lang="lt-LT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Viešpaties </a:t>
            </a:r>
            <a:r>
              <a:rPr lang="lt-LT" sz="4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meilę ir tikėjimo svarbą </a:t>
            </a:r>
            <a:endParaRPr lang="lt-LT" sz="4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u="sng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sz="4800" b="1" i="1" u="sng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UŽDUOTIS </a:t>
            </a:r>
          </a:p>
          <a:p>
            <a:pPr algn="ctr"/>
            <a:r>
              <a:rPr lang="lt-LT" sz="4800" b="1" i="1" u="sng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VIEN </a:t>
            </a:r>
            <a:r>
              <a:rPr lang="lt-LT" sz="4800" b="1" i="1" u="sng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KUNIGAMS </a:t>
            </a:r>
            <a:r>
              <a:rPr lang="lt-LT" sz="4800" b="1" i="1" u="sng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VIENUOLIAMS</a:t>
            </a:r>
            <a:r>
              <a:rPr lang="lt-LT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lt-LT" sz="28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u="sng" dirty="0" smtClean="0">
                <a:ln>
                  <a:solidFill>
                    <a:srgbClr val="095D2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Jei </a:t>
            </a:r>
            <a:r>
              <a:rPr lang="lt-LT" sz="5400" b="1" i="1" u="sng" dirty="0">
                <a:ln>
                  <a:solidFill>
                    <a:srgbClr val="095D2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esi priėmęs</a:t>
            </a:r>
            <a:r>
              <a:rPr lang="lt-LT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Gerąją Naujieną apie </a:t>
            </a:r>
            <a:endParaRPr lang="lt-LT" sz="5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Amžinąjį </a:t>
            </a:r>
            <a:r>
              <a:rPr lang="lt-LT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 per Viešpaties </a:t>
            </a:r>
            <a:r>
              <a:rPr lang="lt-LT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meilę</a:t>
            </a:r>
          </a:p>
          <a:p>
            <a:pPr algn="ctr"/>
            <a:r>
              <a:rPr lang="lt-LT" sz="5400" b="1" i="1" u="sng" dirty="0" smtClean="0">
                <a:ln>
                  <a:solidFill>
                    <a:srgbClr val="095D2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5400" b="1" i="1" u="sng" dirty="0">
                <a:ln>
                  <a:solidFill>
                    <a:srgbClr val="095D25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pakrikštytas</a:t>
            </a:r>
            <a:r>
              <a:rPr lang="lt-LT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lt-LT" sz="5400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lt-LT" sz="5400" b="1" i="1" u="sng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UŽDUOTIS ir </a:t>
            </a:r>
            <a:r>
              <a:rPr lang="lt-LT" sz="5400" b="1" i="1" u="sng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TAU</a:t>
            </a:r>
            <a:r>
              <a:rPr lang="lt-LT" sz="5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368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2" y="87692"/>
            <a:ext cx="5126181" cy="4045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1" y="3980505"/>
            <a:ext cx="10155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200" b="1" i="1" u="sng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NORĖDAMAS PRIMINTI</a:t>
            </a:r>
            <a:r>
              <a:rPr lang="lt-LT" sz="4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pasaulio pakrikštytiesiems </a:t>
            </a:r>
            <a:r>
              <a:rPr lang="lt-LT" sz="42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lt-LT" sz="4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ų Misiją, </a:t>
            </a:r>
          </a:p>
          <a:p>
            <a:pPr algn="ctr"/>
            <a:r>
              <a:rPr lang="lt-LT" sz="42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popiežius Pranciškus paskelbė </a:t>
            </a:r>
            <a:r>
              <a:rPr lang="lt-LT" sz="4200" b="1" i="1" u="sng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m. spalį</a:t>
            </a:r>
          </a:p>
          <a:p>
            <a:pPr algn="ctr"/>
            <a:r>
              <a:rPr lang="lt-LT" sz="4200" b="1" i="1" u="sng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YPATINGUOJU MISIJŲ MĖNESIU</a:t>
            </a:r>
            <a:endParaRPr lang="lt-LT" sz="4200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/>
          <p:cNvSpPr txBox="1"/>
          <p:nvPr/>
        </p:nvSpPr>
        <p:spPr>
          <a:xfrm>
            <a:off x="0" y="335845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KĄ</a:t>
            </a:r>
            <a:r>
              <a:rPr lang="lt-LT" sz="6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66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600" b="1" i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</a:t>
            </a:r>
            <a:r>
              <a:rPr lang="lt-LT" sz="6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6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</a:p>
          <a:p>
            <a:pPr algn="ctr"/>
            <a:r>
              <a:rPr lang="lt-LT" sz="6600" b="1" i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KOKIAIS </a:t>
            </a:r>
            <a:r>
              <a:rPr lang="lt-LT" sz="6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BŪDAIS</a:t>
            </a:r>
            <a:r>
              <a:rPr lang="lt-LT" sz="6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6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600" b="1" i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 </a:t>
            </a:r>
            <a:r>
              <a:rPr lang="lt-LT" sz="6600" b="1" i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VEIKIA</a:t>
            </a:r>
            <a:r>
              <a:rPr lang="lt-LT" sz="6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6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6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MISIJOJE</a:t>
            </a:r>
            <a:r>
              <a:rPr lang="lt-LT" sz="6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6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8637"/>
            <a:ext cx="12192000" cy="62478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lt-LT" sz="20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arenR"/>
            </a:pPr>
            <a:r>
              <a:rPr lang="lt-LT" sz="3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Žemėje </a:t>
            </a:r>
            <a:r>
              <a:rPr lang="lt-LT" sz="3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LIKĘ KRAŠTŲ</a:t>
            </a:r>
            <a:r>
              <a:rPr lang="lt-LT" sz="3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3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kuriuose </a:t>
            </a:r>
          </a:p>
          <a:p>
            <a:pPr algn="ctr"/>
            <a:r>
              <a:rPr lang="lt-LT" sz="3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GEROJI </a:t>
            </a:r>
            <a:r>
              <a:rPr lang="lt-LT" sz="3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NAUJIENA</a:t>
            </a:r>
            <a:r>
              <a:rPr lang="lt-LT" sz="3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 dar </a:t>
            </a:r>
            <a:r>
              <a:rPr lang="lt-LT" sz="36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NĖRA</a:t>
            </a:r>
            <a:r>
              <a:rPr lang="lt-LT" sz="3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ŽINOMA</a:t>
            </a:r>
            <a:r>
              <a:rPr lang="lt-LT" sz="36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36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lt-LT" sz="3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  <a:r>
              <a:rPr lang="lt-LT" sz="36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ŽINOMA </a:t>
            </a:r>
            <a:r>
              <a:rPr lang="lt-LT" sz="3600" b="1" i="1" u="sng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MENKAI</a:t>
            </a:r>
            <a:r>
              <a:rPr lang="lt-LT" sz="36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lt-LT" sz="20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Misionieriai</a:t>
            </a:r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– tiek </a:t>
            </a:r>
            <a:r>
              <a:rPr lang="lt-LT" sz="42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dvasininkai</a:t>
            </a:r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tiek </a:t>
            </a:r>
            <a:r>
              <a:rPr lang="lt-LT" sz="42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pasauliečiai</a:t>
            </a:r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vykdami 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</a:t>
            </a:r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tuos 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kraštus, </a:t>
            </a:r>
            <a:r>
              <a:rPr lang="lt-LT" sz="4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skelbia ją 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žmonėms </a:t>
            </a:r>
            <a:r>
              <a:rPr lang="lt-LT" sz="4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naujai, </a:t>
            </a:r>
            <a:endParaRPr lang="lt-LT" sz="42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 </a:t>
            </a:r>
            <a:r>
              <a:rPr lang="lt-LT" sz="42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pačioje pradžioje; </a:t>
            </a:r>
            <a:endParaRPr lang="lt-LT" sz="4200" b="1" i="1" dirty="0" smtClean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Jie neretai rizikuoja 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gyvybėmis, kaip ir patys pirmieji </a:t>
            </a:r>
            <a:endParaRPr lang="lt-LT" sz="42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kelbėjai apaštalai.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764742"/>
            <a:ext cx="1219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 </a:t>
            </a:r>
            <a:r>
              <a:rPr lang="lt-LT" sz="4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reikalinga įvairiausia pagalba 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lt-LT" sz="42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pinigai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maldos namams statyti, </a:t>
            </a:r>
          </a:p>
          <a:p>
            <a:pPr algn="ctr"/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katechetai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naujai Žinią priėmusių tolimesniam mokymui, </a:t>
            </a:r>
            <a:endParaRPr lang="lt-LT" sz="42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vadovaujantys </a:t>
            </a:r>
            <a:r>
              <a:rPr lang="lt-LT" sz="4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asmenys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4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ištekliai 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įvairioms </a:t>
            </a:r>
            <a:endParaRPr lang="lt-LT" sz="42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2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labdaringoms veikloms</a:t>
            </a:r>
            <a:r>
              <a:rPr lang="lt-LT" sz="42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78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8" y="0"/>
            <a:ext cx="1221189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380" y="0"/>
            <a:ext cx="76401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" y="-3048"/>
            <a:ext cx="12186585" cy="686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3829" y="-3048"/>
            <a:ext cx="1349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arenR" startAt="2"/>
            </a:pPr>
            <a:endParaRPr lang="lt-LT" sz="20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 startAt="2"/>
            </a:pP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sz="51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DAUGYBĖ KRAŠTŲ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kuriems </a:t>
            </a:r>
          </a:p>
          <a:p>
            <a:pPr algn="ctr"/>
            <a:r>
              <a:rPr lang="lt-LT" sz="51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GEROJI </a:t>
            </a:r>
            <a:r>
              <a:rPr lang="lt-LT" sz="51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NAUJIENA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sz="51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PASKELBTA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51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jau </a:t>
            </a:r>
            <a:r>
              <a:rPr lang="lt-LT" sz="51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SENIAI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51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PRIIMTA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</a:t>
            </a:r>
            <a:r>
              <a:rPr lang="lt-LT" sz="5100" b="1" i="1" u="sng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TAPUSI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tokia </a:t>
            </a:r>
            <a:r>
              <a:rPr lang="lt-LT" sz="5100" b="1" i="1" u="sng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ĮPRASTA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net </a:t>
            </a:r>
          </a:p>
          <a:p>
            <a:pPr algn="ctr"/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savotiškai „</a:t>
            </a:r>
            <a:r>
              <a:rPr lang="lt-LT" sz="51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apdulkėjusi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“;</a:t>
            </a:r>
          </a:p>
          <a:p>
            <a:pPr algn="ctr"/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 </a:t>
            </a:r>
            <a:r>
              <a:rPr lang="lt-LT" sz="5100" b="1" i="1" u="sng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NEBESUKREČIA</a:t>
            </a:r>
            <a:r>
              <a:rPr lang="lt-LT" sz="51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žmonių </a:t>
            </a:r>
            <a:r>
              <a:rPr lang="lt-LT" sz="51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SIELŲ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nes jie </a:t>
            </a:r>
            <a:endParaRPr lang="lt-LT" sz="51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100" b="1" i="1" u="sng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NUSTOJO Į </a:t>
            </a:r>
            <a:r>
              <a:rPr lang="lt-LT" sz="5100" b="1" i="1" u="sng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JĄ </a:t>
            </a:r>
            <a:r>
              <a:rPr lang="lt-LT" sz="5100" b="1" i="1" u="sng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GILINTIS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kaip 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dėmesio </a:t>
            </a:r>
            <a:endParaRPr lang="lt-LT" sz="51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nevertą </a:t>
            </a:r>
            <a:r>
              <a:rPr lang="lt-LT" sz="51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„seną“ </a:t>
            </a:r>
            <a:r>
              <a:rPr lang="lt-LT" sz="51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dalyką;</a:t>
            </a:r>
          </a:p>
        </p:txBody>
      </p:sp>
    </p:spTree>
    <p:extLst>
      <p:ext uri="{BB962C8B-B14F-4D97-AF65-F5344CB8AC3E}">
        <p14:creationId xmlns:p14="http://schemas.microsoft.com/office/powerpoint/2010/main" val="1207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1257"/>
            <a:ext cx="121920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Šiuose </a:t>
            </a:r>
            <a:r>
              <a:rPr lang="lt-LT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kraštuose Žiniai </a:t>
            </a:r>
            <a:r>
              <a:rPr lang="lt-LT" sz="36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REIKIA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savotiško 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36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NUVALYMO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“, </a:t>
            </a:r>
          </a:p>
          <a:p>
            <a:pPr algn="ctr"/>
            <a:r>
              <a:rPr lang="lt-LT" sz="3600" b="1" i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ATNAUJINIMO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todėl siekiama gaivinti tų kraštų tikėjimą </a:t>
            </a:r>
            <a:r>
              <a:rPr lang="lt-LT" sz="3600" b="1" i="1" dirty="0" smtClean="0">
                <a:ln>
                  <a:solidFill>
                    <a:srgbClr val="FFE38B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TAIKIOMIS,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lt-LT" sz="3600" b="1" i="1" dirty="0" smtClean="0">
                <a:ln>
                  <a:solidFill>
                    <a:srgbClr val="FFE38B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UŽDEGANČIOMIS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misionierių </a:t>
            </a:r>
            <a:r>
              <a:rPr lang="lt-LT" sz="3600" b="1" i="1" dirty="0" smtClean="0">
                <a:ln>
                  <a:solidFill>
                    <a:srgbClr val="FFE38B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ASMENYBĖMIS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kurios </a:t>
            </a: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geba </a:t>
            </a:r>
            <a:r>
              <a:rPr lang="lt-LT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skelbti 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naujais</a:t>
            </a:r>
            <a:r>
              <a:rPr lang="lt-LT" sz="3600" b="1" i="1" dirty="0" smtClean="0">
                <a:ln>
                  <a:solidFill>
                    <a:srgbClr val="FFE38B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BŪDAIS, 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įdomesnėmis </a:t>
            </a:r>
            <a:r>
              <a:rPr lang="lt-LT" sz="3600" b="1" i="1" dirty="0" smtClean="0">
                <a:ln>
                  <a:solidFill>
                    <a:srgbClr val="FFE38B"/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FORMOMIS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ctr"/>
            <a:endParaRPr lang="lt-LT" sz="1400" b="1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Skelbėjai derinasi prie pasikeitusių šalies sąlygų,</a:t>
            </a: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siekdami </a:t>
            </a:r>
            <a:r>
              <a:rPr lang="lt-LT" sz="3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IŠSAUGOTI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nebevertinamą </a:t>
            </a:r>
            <a:r>
              <a:rPr lang="lt-LT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senąjį </a:t>
            </a:r>
            <a:endParaRPr lang="lt-LT" sz="3600" b="1" i="1" dirty="0" smtClean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TIKĖJIMO PAVELDĄ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Tokie kraštai – </a:t>
            </a:r>
          </a:p>
          <a:p>
            <a:pPr algn="ctr"/>
            <a:r>
              <a:rPr lang="lt-LT" sz="3600" b="1" i="1" u="sng" dirty="0" smtClean="0">
                <a:ln>
                  <a:solidFill>
                    <a:srgbClr val="FFFF99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DIDELĖ DALIS EUROPOS</a:t>
            </a:r>
            <a:r>
              <a:rPr lang="lt-LT" sz="3600" b="1" i="1" dirty="0" smtClean="0">
                <a:ln>
                  <a:solidFill>
                    <a:srgbClr val="FFFF99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kartu ir </a:t>
            </a:r>
            <a:r>
              <a:rPr lang="lt-LT" sz="36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LIE</a:t>
            </a:r>
            <a:r>
              <a:rPr lang="lt-LT" sz="36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lt-LT" sz="3600" b="1" i="1" u="sng" dirty="0" smtClean="0">
                <a:ln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seniai krikščioniški, </a:t>
            </a:r>
            <a:r>
              <a:rPr lang="lt-LT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lt-LT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 tikėjimo Žinia per daug „apsipratę“.</a:t>
            </a:r>
            <a:endParaRPr lang="lt-LT" sz="3600" b="1" i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7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629"/>
            <a:ext cx="12192000" cy="79647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29"/>
            <a:ext cx="5605236" cy="7473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592" y="-1117600"/>
            <a:ext cx="7049407" cy="4637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593" y="3271675"/>
            <a:ext cx="7049407" cy="46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08760"/>
            <a:ext cx="12192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5000" b="1" i="1" dirty="0" smtClean="0">
              <a:ln>
                <a:solidFill>
                  <a:schemeClr val="tx1">
                    <a:lumMod val="6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 smtClean="0">
                <a:ln>
                  <a:solidFill>
                    <a:srgbClr val="00206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...Visi </a:t>
            </a:r>
            <a:r>
              <a:rPr lang="lt-LT" sz="5000" b="1" i="1" dirty="0">
                <a:ln>
                  <a:solidFill>
                    <a:srgbClr val="00206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 esame pašaukti iš nebūties į gyvenimą, į šį pasaulį</a:t>
            </a:r>
            <a:r>
              <a:rPr lang="lt-LT" sz="5000" b="1" i="1" dirty="0" smtClean="0">
                <a:ln>
                  <a:solidFill>
                    <a:srgbClr val="00206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lt-LT" sz="5000" b="1" i="1" dirty="0" smtClean="0">
              <a:ln>
                <a:solidFill>
                  <a:srgbClr val="00206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 smtClean="0">
                <a:ln>
                  <a:solidFill>
                    <a:srgbClr val="FFFF99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...pašaukti?... Ar tai ne misijos apibrėžimas?</a:t>
            </a:r>
            <a:r>
              <a:rPr lang="lt-LT" sz="5000" b="1" i="1" dirty="0" smtClean="0">
                <a:ln>
                  <a:solidFill>
                    <a:srgbClr val="002060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5000" b="1" i="1" dirty="0">
              <a:ln>
                <a:solidFill>
                  <a:srgbClr val="002060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arenR" startAt="3"/>
            </a:pP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Yra ir </a:t>
            </a:r>
            <a:r>
              <a:rPr lang="lt-LT" sz="4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KRAŠTAI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 </a:t>
            </a:r>
          </a:p>
          <a:p>
            <a:pPr algn="ctr"/>
            <a:r>
              <a:rPr lang="lt-LT" sz="44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KRIKŠČIONIŲ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yra </a:t>
            </a:r>
            <a:r>
              <a:rPr lang="lt-LT" sz="44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MAŽUMA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4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DĖL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viešpataujančių </a:t>
            </a:r>
            <a:r>
              <a:rPr lang="lt-LT" sz="4400" b="1" i="1" u="sng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KITŲ </a:t>
            </a:r>
            <a:r>
              <a:rPr lang="lt-LT" sz="44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RELIGIJŲ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 </a:t>
            </a:r>
            <a:r>
              <a:rPr lang="lt-LT" sz="44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ATEIZMO diktatūros</a:t>
            </a:r>
            <a:r>
              <a:rPr lang="lt-LT" sz="44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lt-LT" sz="2400" b="1" i="1" dirty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 Geroji Naujiena </a:t>
            </a:r>
            <a:r>
              <a:rPr lang="lt-LT" sz="44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SKINASI KELIĄ </a:t>
            </a:r>
            <a:r>
              <a:rPr lang="lt-LT" sz="4400" b="1" i="1" u="sng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SUNKIAI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4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ypač </a:t>
            </a:r>
            <a:endParaRPr lang="lt-LT" sz="44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PRIEŠIŠKOMIS SĄLYGOMIS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skelbimas </a:t>
            </a:r>
            <a:r>
              <a:rPr lang="lt-LT" sz="44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KELIA </a:t>
            </a:r>
            <a:r>
              <a:rPr lang="lt-LT" sz="4400" b="1" i="1" u="sng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DIDELĮ KASDIENĮ PAVOJŲ</a:t>
            </a:r>
            <a:r>
              <a:rPr lang="lt-LT" sz="4400" b="1" i="1" u="sng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400" b="1" i="1" u="sng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skelbėjams, 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naujai įtikėjusiems (konvertitams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lt-LT" sz="4400" b="1" i="1" dirty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9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" y="885371"/>
            <a:ext cx="1219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44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Šių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kraštų 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narsiems tikintiesiems </a:t>
            </a: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reikia įvairiopos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paramos – </a:t>
            </a:r>
            <a:endParaRPr lang="lt-LT" sz="44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400" b="1" i="1" dirty="0">
                <a:ln>
                  <a:solidFill>
                    <a:srgbClr val="14967C">
                      <a:lumMod val="50000"/>
                    </a:srgb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drąsių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400" b="1" i="1" dirty="0" smtClean="0">
                <a:ln>
                  <a:solidFill>
                    <a:srgbClr val="14967C">
                      <a:lumMod val="50000"/>
                    </a:srgb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įtaigių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bet </a:t>
            </a:r>
            <a:r>
              <a:rPr lang="lt-LT" sz="4400" b="1" i="1" dirty="0">
                <a:ln>
                  <a:solidFill>
                    <a:srgbClr val="14967C">
                      <a:lumMod val="50000"/>
                    </a:srgb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diplomatiškų skelbėjų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lt-LT" sz="44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4400" b="1" i="1" dirty="0">
                <a:ln>
                  <a:solidFill>
                    <a:srgbClr val="14967C">
                      <a:lumMod val="50000"/>
                    </a:srgbClr>
                  </a:solidFill>
                </a:ln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piniginės paramos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naujiems bažnyčių pastatams </a:t>
            </a:r>
            <a:endParaRPr lang="lt-LT" sz="4400" b="1" i="1" dirty="0" smtClean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bei </a:t>
            </a:r>
            <a:r>
              <a:rPr lang="lt-LT" sz="4400" b="1" i="1" dirty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įvairioms skelbimo veikloms</a:t>
            </a:r>
            <a:r>
              <a:rPr lang="lt-LT" sz="4400" b="1" i="1" dirty="0" smtClean="0">
                <a:solidFill>
                  <a:srgbClr val="CCFF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algn="ctr"/>
            <a:endParaRPr lang="lt-LT" sz="4400" b="1" i="1" dirty="0">
              <a:solidFill>
                <a:srgbClr val="CCFF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1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7837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21" y="0"/>
            <a:ext cx="12206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681" y="0"/>
            <a:ext cx="12358681" cy="78644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390" y="-1"/>
            <a:ext cx="12366390" cy="78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19" y="0"/>
            <a:ext cx="12206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3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u="sng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APTARĖME</a:t>
            </a:r>
            <a:r>
              <a:rPr lang="lt-LT" sz="54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Sąvokų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30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reikšmes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Žmogaus </a:t>
            </a:r>
            <a:r>
              <a:rPr lang="lt-LT" sz="3000" b="1" i="1" u="sng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 ŽEMĖJE KAIP MISIJĄ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nuvedančią į </a:t>
            </a:r>
            <a:r>
              <a:rPr lang="lt-LT" sz="3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Amžinąjį 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Jėzaus, Šv. Dvasios ir apaštalų siuntimą kaip </a:t>
            </a:r>
            <a:r>
              <a:rPr lang="lt-LT" sz="3000" b="1" i="1" u="sng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GIMIMĄ ir MISIJOS PRADŽIĄ</a:t>
            </a:r>
          </a:p>
          <a:p>
            <a:pPr algn="ctr"/>
            <a:endParaRPr lang="lt-LT" sz="1000" b="1" i="1" u="sng" dirty="0" smtClean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70C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MISIJOJE ŠIŲ DIENŲ PASAULYJE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3000" b="1" i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801091"/>
            <a:ext cx="1219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t-LT" sz="3600" b="1" i="1" u="sng" dirty="0">
                <a:ln>
                  <a:solidFill>
                    <a:srgbClr val="14967C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Užduotis-pasiruošimas kitai pamokai</a:t>
            </a:r>
            <a:r>
              <a:rPr lang="lt-LT" sz="3600" b="1" i="1" dirty="0">
                <a:ln>
                  <a:solidFill>
                    <a:srgbClr val="14967C">
                      <a:lumMod val="50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(grupėse):</a:t>
            </a:r>
          </a:p>
          <a:p>
            <a:pPr lvl="0" algn="ctr"/>
            <a:endParaRPr lang="lt-LT" sz="3600" b="1" i="1" dirty="0">
              <a:ln>
                <a:solidFill>
                  <a:srgbClr val="14967C">
                    <a:lumMod val="50000"/>
                  </a:srgb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3200" b="1" i="1" dirty="0">
                <a:ln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Jei kitą savaitę mus aplankytų </a:t>
            </a:r>
            <a:r>
              <a:rPr lang="lt-LT" sz="3200" b="1" i="1" u="sng" dirty="0">
                <a:ln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SVEČIAS-MISIONIERIUS</a:t>
            </a:r>
            <a:r>
              <a:rPr lang="lt-LT" sz="3200" b="1" i="1" dirty="0">
                <a:ln>
                  <a:solidFill>
                    <a:srgbClr val="FF0066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ko norėtum jo paklausti?</a:t>
            </a:r>
          </a:p>
          <a:p>
            <a:pPr lvl="0" algn="ctr"/>
            <a:endParaRPr lang="lt-LT" sz="3200" b="1" i="1" dirty="0">
              <a:ln>
                <a:solidFill>
                  <a:srgbClr val="FF0066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3200" b="1" i="1" dirty="0">
                <a:ln>
                  <a:solidFill>
                    <a:srgbClr val="052F61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Grupė turi paruošti tiek klausimų, kiek joje yra narių </a:t>
            </a:r>
          </a:p>
          <a:p>
            <a:pPr lvl="0" algn="ctr"/>
            <a:r>
              <a:rPr lang="lt-LT" sz="3200" b="1" i="1" dirty="0">
                <a:ln>
                  <a:solidFill>
                    <a:srgbClr val="052F61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3200" b="1" i="1" u="sng" dirty="0">
                <a:ln>
                  <a:solidFill>
                    <a:srgbClr val="052F61">
                      <a:lumMod val="50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įskaitomai</a:t>
            </a:r>
            <a:r>
              <a:rPr lang="lt-LT" sz="3200" b="1" i="1" dirty="0">
                <a:ln>
                  <a:solidFill>
                    <a:srgbClr val="052F61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užrašyti juos.</a:t>
            </a:r>
          </a:p>
        </p:txBody>
      </p:sp>
    </p:spTree>
    <p:extLst>
      <p:ext uri="{BB962C8B-B14F-4D97-AF65-F5344CB8AC3E}">
        <p14:creationId xmlns:p14="http://schemas.microsoft.com/office/powerpoint/2010/main" val="17523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29" y="180304"/>
            <a:ext cx="7875409" cy="6467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890" y="180304"/>
            <a:ext cx="5907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BAŽNYČIA MISIJOJE </a:t>
            </a:r>
            <a:r>
              <a:rPr lang="lt-L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PASAULYJE </a:t>
            </a:r>
          </a:p>
          <a:p>
            <a:pPr algn="ctr"/>
            <a:r>
              <a:rPr lang="lt-L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(2-oji pamoka) </a:t>
            </a:r>
            <a:endParaRPr lang="lt-L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6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u="sng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APTARSIME</a:t>
            </a:r>
            <a:r>
              <a:rPr lang="lt-LT" sz="54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Sąvokų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30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reikšmes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Žmogaus </a:t>
            </a:r>
            <a:r>
              <a:rPr lang="lt-LT" sz="3000" b="1" i="1" u="sng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 ŽEMĖJE KAIP MISIJĄ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nuvedančią į </a:t>
            </a:r>
            <a:r>
              <a:rPr lang="lt-LT" sz="3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Amžinąjį 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Jėzaus, Šv. Dvasios ir apaštalų siuntimą kaip </a:t>
            </a:r>
            <a:r>
              <a:rPr lang="lt-LT" sz="3000" b="1" i="1" u="sng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GIMIMĄ ir MISIJOS PRADŽIĄ</a:t>
            </a:r>
          </a:p>
          <a:p>
            <a:pPr algn="ctr"/>
            <a:endParaRPr lang="lt-LT" sz="1000" b="1" i="1" u="sng" dirty="0" smtClean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70C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MISIJOJE ŠIŲ DIENŲ PASAULYJE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3000" b="1" i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</a:t>
            </a:r>
          </a:p>
          <a:p>
            <a:pPr algn="ctr"/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    </a:t>
            </a:r>
            <a:r>
              <a:rPr lang="lt-LT" sz="3000" b="1" i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mes – aš ir Tu – galėtume </a:t>
            </a:r>
            <a:r>
              <a:rPr lang="lt-LT" sz="3000" b="1" i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VEIKSMINGAI ATSILIEPTI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į </a:t>
            </a:r>
            <a:r>
              <a:rPr lang="lt-LT" sz="3000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siuntimą 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Misijai?</a:t>
            </a:r>
            <a:endParaRPr lang="lt-LT" sz="3000" b="1" i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57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8972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lt-LT" sz="6600" b="1" i="1" u="sng" dirty="0">
                <a:ln>
                  <a:solidFill>
                    <a:srgbClr val="FFFF99"/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6600" b="1" i="1" dirty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600" b="1" i="1" dirty="0" smtClean="0">
              <a:ln>
                <a:solidFill>
                  <a:srgbClr val="146194">
                    <a:lumMod val="75000"/>
                  </a:srgbClr>
                </a:solidFill>
              </a:ln>
              <a:solidFill>
                <a:srgbClr val="052F6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6600" b="1" i="1" dirty="0" smtClean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mes – aš ir Tu – galėtume </a:t>
            </a:r>
            <a:r>
              <a:rPr lang="lt-LT" sz="6600" b="1" i="1" u="sng" dirty="0">
                <a:ln>
                  <a:solidFill>
                    <a:srgbClr val="FFFF99"/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VEIKSMINGAI ATSILIEPTI</a:t>
            </a:r>
            <a:r>
              <a:rPr lang="lt-LT" sz="6600" b="1" i="1" dirty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6600" b="1" i="1" dirty="0" smtClean="0">
              <a:ln>
                <a:solidFill>
                  <a:srgbClr val="146194">
                    <a:lumMod val="75000"/>
                  </a:srgbClr>
                </a:solidFill>
              </a:ln>
              <a:solidFill>
                <a:srgbClr val="052F6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lt-LT" sz="6600" b="1" i="1" dirty="0" smtClean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mums skirtą </a:t>
            </a:r>
          </a:p>
          <a:p>
            <a:pPr lvl="0" algn="ctr"/>
            <a:r>
              <a:rPr lang="lt-LT" sz="6600" b="1" i="1" dirty="0" smtClean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</a:t>
            </a:r>
            <a:r>
              <a:rPr lang="lt-LT" sz="6600" b="1" i="1" dirty="0">
                <a:ln>
                  <a:solidFill>
                    <a:srgbClr val="146194">
                      <a:lumMod val="75000"/>
                    </a:srgbClr>
                  </a:solidFill>
                </a:ln>
                <a:solidFill>
                  <a:srgbClr val="052F6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siuntimą Misijai?</a:t>
            </a:r>
          </a:p>
        </p:txBody>
      </p:sp>
    </p:spTree>
    <p:extLst>
      <p:ext uri="{BB962C8B-B14F-4D97-AF65-F5344CB8AC3E}">
        <p14:creationId xmlns:p14="http://schemas.microsoft.com/office/powerpoint/2010/main" val="24521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94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6836" y="339634"/>
            <a:ext cx="72958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6600" b="1" i="1" dirty="0" smtClean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Kokiam tikslui pašaukti?</a:t>
            </a:r>
            <a:endParaRPr lang="lt-LT" sz="6600" b="1" i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709851"/>
            <a:ext cx="53688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 pagyventume 80-90 metų ir ... viskas?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6174" y="3882887"/>
            <a:ext cx="5035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chemeClr val="tx1"/>
                  </a:solidFill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Tiesiog šiaip sau?</a:t>
            </a:r>
          </a:p>
        </p:txBody>
      </p:sp>
    </p:spTree>
    <p:extLst>
      <p:ext uri="{BB962C8B-B14F-4D97-AF65-F5344CB8AC3E}">
        <p14:creationId xmlns:p14="http://schemas.microsoft.com/office/powerpoint/2010/main" val="22819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371" y="0"/>
            <a:ext cx="14020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64457" y="0"/>
            <a:ext cx="1301931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arenR"/>
            </a:pPr>
            <a:endParaRPr lang="lt-LT" sz="1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r>
              <a:rPr lang="lt-LT" sz="54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ATSIVERSK ASMENIŠKAI:</a:t>
            </a:r>
          </a:p>
          <a:p>
            <a:pPr marL="742950" indent="-742950" algn="ctr">
              <a:buAutoNum type="arabicParenR"/>
            </a:pPr>
            <a:endParaRPr lang="lt-LT" sz="4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endParaRPr lang="lt-LT" sz="4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12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lt-LT" sz="3600" b="1" i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NENUSTOK SIEKĘS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geriau </a:t>
            </a:r>
            <a:r>
              <a:rPr lang="lt-LT" sz="3600" b="1" i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PAŽINTI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tikėjimą, Jėzų, </a:t>
            </a:r>
          </a:p>
          <a:p>
            <a:pPr algn="ctr"/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Mokymą. </a:t>
            </a:r>
          </a:p>
          <a:p>
            <a:pPr algn="ctr"/>
            <a:r>
              <a:rPr lang="lt-LT" sz="3600" b="1" i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AIŠKINKIS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klausimus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kurie Tau išlieka 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neaiškūs, </a:t>
            </a:r>
          </a:p>
          <a:p>
            <a:pPr algn="ctr"/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įtikinančio 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atsakymo į kuriuos 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 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šiol negavai; </a:t>
            </a:r>
            <a:endParaRPr lang="lt-LT" sz="36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4518593"/>
            <a:ext cx="1255485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Ieškodamas </a:t>
            </a:r>
            <a:r>
              <a:rPr lang="lt-LT" sz="3800" b="1" i="1" dirty="0" smtClean="0">
                <a:ln>
                  <a:solidFill>
                    <a:srgbClr val="FFFF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BŪK ATKAKLUS, </a:t>
            </a:r>
            <a:r>
              <a:rPr lang="lt-LT" sz="3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nes</a:t>
            </a:r>
            <a:r>
              <a:rPr lang="lt-LT" sz="3800" b="1" i="1" dirty="0" smtClean="0">
                <a:ln>
                  <a:solidFill>
                    <a:srgbClr val="FFFF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8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t-LT" sz="3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„KAS </a:t>
            </a:r>
            <a:r>
              <a:rPr lang="lt-LT" sz="3800" b="1" i="1" dirty="0" smtClean="0">
                <a:ln>
                  <a:solidFill>
                    <a:srgbClr val="FFFF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IEŠKO</a:t>
            </a:r>
            <a:r>
              <a:rPr lang="lt-LT" sz="3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TAS </a:t>
            </a:r>
            <a:r>
              <a:rPr lang="lt-LT" sz="3800" b="1" i="1" dirty="0" smtClean="0">
                <a:ln>
                  <a:solidFill>
                    <a:srgbClr val="FFFF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RANDA</a:t>
            </a:r>
            <a:r>
              <a:rPr lang="lt-LT" sz="38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BELDŽIANČIAM – ATIDAROMA</a:t>
            </a:r>
            <a:r>
              <a:rPr lang="lt-LT" sz="4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 7, 8)</a:t>
            </a:r>
          </a:p>
          <a:p>
            <a:pPr algn="ctr"/>
            <a:endParaRPr lang="lt-LT" sz="40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81570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0629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lt-LT" sz="3200" b="1" i="1" u="sng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PRADĖK DAUGIAU MELSTIS</a:t>
            </a:r>
            <a:r>
              <a:rPr lang="lt-LT" sz="32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lt-LT" sz="3200" b="1" i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 </a:t>
            </a:r>
            <a:r>
              <a:rPr lang="lt-LT" sz="3200" b="1" i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apaštalai Šventąją </a:t>
            </a:r>
            <a:r>
              <a:rPr lang="lt-LT" sz="3200" b="1" i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Dvasią </a:t>
            </a:r>
            <a:endParaRPr lang="lt-LT" sz="3200" b="1" i="1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gavo po „ištvermingo atsidėjimo </a:t>
            </a:r>
            <a:r>
              <a:rPr lang="lt-LT" sz="32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maldai</a:t>
            </a:r>
            <a:r>
              <a:rPr lang="lt-LT" sz="3200" b="1" i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3200" b="1" i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(pgl. Apd </a:t>
            </a:r>
            <a:r>
              <a:rPr lang="lt-LT" sz="32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1, 14)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41145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Maldoje klausk, </a:t>
            </a:r>
            <a:r>
              <a:rPr lang="lt-LT" sz="4400" b="1" i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prašyk, šauk, jei nori</a:t>
            </a:r>
            <a:r>
              <a:rPr lang="lt-L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piktinkis...</a:t>
            </a:r>
          </a:p>
          <a:p>
            <a:pPr algn="ctr"/>
            <a:r>
              <a:rPr lang="lt-LT" sz="4400" b="1" i="1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 netylėk!!!</a:t>
            </a:r>
            <a:endParaRPr lang="lt-LT" sz="4400" b="1" i="1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3183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472879"/>
            <a:ext cx="11771086" cy="3505521"/>
          </a:xfrm>
          <a:prstGeom prst="rect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58846"/>
            <a:ext cx="12192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lt-LT" sz="7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Pradėk </a:t>
            </a:r>
            <a:r>
              <a:rPr lang="lt-LT" sz="72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aktyviau </a:t>
            </a:r>
            <a:r>
              <a:rPr lang="lt-LT" sz="7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naudotis</a:t>
            </a:r>
            <a:endParaRPr lang="lt-LT" sz="72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3600" b="1" i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3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3600" b="1" i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3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3600" b="1" i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36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mokiniai </a:t>
            </a:r>
            <a:r>
              <a:rPr lang="lt-LT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pradžioje </a:t>
            </a:r>
            <a:r>
              <a:rPr lang="lt-LT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buvo išsigandę ir laikė užrakinę savo duris </a:t>
            </a:r>
            <a:r>
              <a:rPr lang="lt-LT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lt-LT" sz="3200" b="1" i="1" dirty="0" smtClean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apaštalams </a:t>
            </a:r>
            <a:r>
              <a:rPr lang="lt-LT" sz="3200" b="1" i="1" dirty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reikėjo </a:t>
            </a:r>
            <a:r>
              <a:rPr lang="lt-LT" sz="3000" b="1" i="1" u="sng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SUTVIRTINIMO SAKRAMENTO</a:t>
            </a:r>
            <a:r>
              <a:rPr lang="lt-LT" sz="3200" b="1" i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teikiamų drąsos ir </a:t>
            </a:r>
          </a:p>
          <a:p>
            <a:pPr algn="ctr"/>
            <a:r>
              <a:rPr lang="lt-LT" sz="3200" b="1" i="1" dirty="0" smtClean="0">
                <a:ln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tikėjimo ugnies</a:t>
            </a:r>
            <a:r>
              <a:rPr lang="lt-LT" sz="32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Gal jų </a:t>
            </a:r>
            <a:r>
              <a:rPr lang="lt-LT" sz="3200" b="1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reikia ir Tau? Siek jo!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4058" y="3225639"/>
            <a:ext cx="9695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9600" b="1" i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SAKRAMENTAIS</a:t>
            </a:r>
            <a:endParaRPr lang="lt-LT" sz="9600" b="1" i="1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371" y="0"/>
            <a:ext cx="14020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65826" y="0"/>
            <a:ext cx="1298170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arenR"/>
            </a:pPr>
            <a:endParaRPr lang="lt-LT" sz="1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2) BŪK </a:t>
            </a:r>
            <a:r>
              <a:rPr lang="lt-LT" sz="4800" b="1" i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AKTYVESNIS</a:t>
            </a:r>
            <a:r>
              <a:rPr lang="lt-LT" sz="48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BAŽNYČIOS </a:t>
            </a:r>
            <a:r>
              <a:rPr lang="lt-LT" sz="4800" b="1" i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BENDRUOMENĖJE</a:t>
            </a:r>
            <a:r>
              <a:rPr lang="lt-LT" sz="4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 algn="ctr">
              <a:buAutoNum type="arabicParenR"/>
            </a:pPr>
            <a:endParaRPr lang="lt-LT" sz="4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12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Junkis </a:t>
            </a:r>
            <a:r>
              <a:rPr lang="lt-LT" sz="3600" b="1" i="1" u="sng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bendras veiklas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su kitais Viešpatį 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pažinusiais ir pamilusiais.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5747" y="5029439"/>
            <a:ext cx="1240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Sąžiningai pagalvok – ką iš savo talentų, pomėgių, mokėjimų </a:t>
            </a:r>
            <a:endParaRPr lang="lt-LT" sz="3600" b="1" i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 </a:t>
            </a:r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galėtum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savo parapijos bendruomenei </a:t>
            </a:r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pasiūlyti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kokių stiprybių galėtum </a:t>
            </a:r>
            <a:r>
              <a:rPr lang="lt-LT" sz="3600" b="1" i="1" u="sng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gauti iš jos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lt-LT" sz="36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4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371" y="0"/>
            <a:ext cx="14020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8613" y="0"/>
            <a:ext cx="1252061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rabicParenR"/>
            </a:pPr>
            <a:endParaRPr lang="lt-LT" sz="1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8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lt-LT" sz="4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lt-LT" sz="4800" b="1" i="1" u="sng" dirty="0">
                <a:ln>
                  <a:solidFill>
                    <a:srgbClr val="FFE38B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</a:t>
            </a:r>
            <a:r>
              <a:rPr lang="lt-LT" sz="48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TOJE APLINKOJE</a:t>
            </a:r>
            <a:r>
              <a:rPr lang="lt-LT" sz="48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800" b="1" i="1" u="sng" dirty="0" smtClean="0">
                <a:ln>
                  <a:solidFill>
                    <a:srgbClr val="FFE38B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 GYVENI</a:t>
            </a:r>
            <a:r>
              <a:rPr lang="lt-LT" sz="48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lt-LT" sz="4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rabicParenR"/>
            </a:pPr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Ø"/>
            </a:pPr>
            <a:endParaRPr lang="lt-LT" sz="12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Kritiškai apžvelk vietą, 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kurioje 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nuolat esi 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lt-LT" sz="36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tikrai surasi </a:t>
            </a:r>
            <a:r>
              <a:rPr lang="lt-LT" sz="36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kokį nors egzistuojantį poreikį ar trūkumą</a:t>
            </a:r>
            <a:r>
              <a:rPr lang="lt-LT" sz="36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lt-LT" sz="2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Veikimui tinka ir visai „paprasti“ poreikiai – </a:t>
            </a:r>
          </a:p>
          <a:p>
            <a:pPr algn="ctr"/>
            <a:r>
              <a:rPr lang="lt-LT" sz="2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 kaimynė serga ir negali nueiti į parduotuvę,</a:t>
            </a:r>
          </a:p>
          <a:p>
            <a:pPr algn="ctr"/>
            <a:r>
              <a:rPr lang="lt-LT" sz="2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 vaikučiui neįveikiama užduotimi tapo atsirišę batų raišteliai, </a:t>
            </a:r>
          </a:p>
          <a:p>
            <a:pPr algn="ctr"/>
            <a:r>
              <a:rPr lang="lt-LT" sz="2600" b="1" i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gal bažnyčia pritrūko gėlių, o kaimynės sodas nuo jų lūžta... Pakviesk ją dalintis!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5746" y="3867513"/>
            <a:ext cx="12401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Imk veikti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talentu </a:t>
            </a:r>
            <a:r>
              <a:rPr lang="lt-LT" sz="3600" b="1" i="1" u="sng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atsiliepdamas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į poreikį. </a:t>
            </a:r>
          </a:p>
          <a:p>
            <a:pPr algn="ctr"/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aip 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kartu </a:t>
            </a:r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parodysi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kiekvienas </a:t>
            </a:r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paramos darbas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yra </a:t>
            </a:r>
            <a:endParaRPr lang="lt-LT" sz="3600" b="1" i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u="sng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vien būdas padėti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atitinkamai turimoms jėgoms, </a:t>
            </a:r>
            <a:endParaRPr lang="lt-LT" sz="3600" b="1" i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 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3600" b="1" i="1" u="sng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liudyti Dievo gerumą ir buvimą </a:t>
            </a:r>
            <a:r>
              <a:rPr lang="lt-LT" sz="3600" b="1" i="1" u="sng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šalia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žmogaus </a:t>
            </a:r>
            <a:r>
              <a:rPr lang="lt-LT" sz="3600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poreikio</a:t>
            </a:r>
            <a:r>
              <a:rPr lang="lt-LT" sz="36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lt-LT" sz="3600" b="1" i="1" dirty="0" smtClean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TAPK JO PASIUNTINIU!</a:t>
            </a:r>
            <a:endParaRPr lang="lt-LT" sz="3600" b="1" i="1" dirty="0"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371" y="0"/>
            <a:ext cx="14020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9" y="212735"/>
            <a:ext cx="12077701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u="sng" dirty="0" smtClean="0">
                <a:ln>
                  <a:solidFill>
                    <a:srgbClr val="FFE38B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KLAUSK SAVĘS</a:t>
            </a:r>
            <a:r>
              <a:rPr lang="lt-LT" sz="4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lt-LT" sz="14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1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kokius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TALENTUS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esu gavęs, ką moku,</a:t>
            </a:r>
          </a:p>
          <a:p>
            <a:pPr marL="742950" indent="-742950" algn="ctr">
              <a:buFont typeface="Wingdings" panose="05000000000000000000" pitchFamily="2" charset="2"/>
              <a:buChar char="Ø"/>
            </a:pPr>
            <a:endParaRPr lang="lt-LT" sz="1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r">
              <a:buFont typeface="Wingdings" panose="05000000000000000000" pitchFamily="2" charset="2"/>
              <a:buChar char="Ø"/>
            </a:pP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kokius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POREIKIUS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matau 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kaimynystėje, </a:t>
            </a:r>
          </a:p>
          <a:p>
            <a:pPr marL="742950" indent="-742950" algn="ctr">
              <a:buFont typeface="Wingdings" panose="05000000000000000000" pitchFamily="2" charset="2"/>
              <a:buChar char="Ø"/>
            </a:pPr>
            <a:endParaRPr lang="lt-LT" sz="1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galėčiau 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talentą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/mokėjimą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APJUNGTI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 esamu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poreikiu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lt-LT" sz="3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3000" b="1" i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t.y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kokia man 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prieinama veikla galėtų </a:t>
            </a:r>
            <a:r>
              <a:rPr lang="lt-LT" sz="3000" b="1" i="1" u="sng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pašalinti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trūkumą,</a:t>
            </a:r>
          </a:p>
          <a:p>
            <a:pPr marL="742950" indent="-742950" algn="ctr">
              <a:buFont typeface="Wingdings" panose="05000000000000000000" pitchFamily="2" charset="2"/>
              <a:buChar char="Ø"/>
            </a:pPr>
            <a:endParaRPr lang="lt-LT" sz="1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r">
              <a:buFont typeface="Wingdings" panose="05000000000000000000" pitchFamily="2" charset="2"/>
              <a:buChar char="Ø"/>
            </a:pP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kokie </a:t>
            </a:r>
            <a:r>
              <a:rPr lang="lt-LT" sz="3000" b="1" i="1" u="sng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žmonės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galėtų 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padėti</a:t>
            </a:r>
            <a:r>
              <a:rPr lang="lt-LT" sz="3000" b="1" i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ar </a:t>
            </a: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patarti</a:t>
            </a:r>
            <a:r>
              <a:rPr lang="lt-LT" sz="32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742950" indent="-742950" algn="ctr">
              <a:buFont typeface="Wingdings" panose="05000000000000000000" pitchFamily="2" charset="2"/>
              <a:buChar char="Ø"/>
            </a:pPr>
            <a:endParaRPr lang="lt-LT" sz="1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Wingdings" panose="05000000000000000000" pitchFamily="2" charset="2"/>
              <a:buChar char="Ø"/>
            </a:pP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 galiu kreiptis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ieškodamas </a:t>
            </a:r>
            <a:r>
              <a:rPr lang="lt-LT" sz="3000" b="1" i="1" u="sng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pagalbos/paramos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sumanymui </a:t>
            </a:r>
            <a:endParaRPr lang="lt-LT" sz="3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4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sz="24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 kurioms </a:t>
            </a:r>
            <a:r>
              <a:rPr lang="lt-LT" sz="24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veikloms </a:t>
            </a:r>
            <a:r>
              <a:rPr lang="lt-LT" sz="24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pakaks Tavęs paties ir Tavo troškimo padėti, bet ne visoms</a:t>
            </a:r>
            <a:r>
              <a:rPr lang="lt-LT" sz="24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ctr"/>
            <a:endParaRPr lang="lt-LT" sz="1400" b="1" i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lt-LT" sz="3000" b="1" i="1" u="sng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 ir kaip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šiuo būdu veikiant </a:t>
            </a:r>
            <a:r>
              <a:rPr lang="lt-LT" sz="3000" b="1" i="1" u="sng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kalbėti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mano </a:t>
            </a:r>
            <a:r>
              <a:rPr lang="lt-LT" sz="3000" b="1" i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pagalba būtų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dar ir </a:t>
            </a:r>
            <a:endParaRPr lang="lt-LT" sz="3000" b="1" i="1" dirty="0" smtClean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000" b="1" i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tikėjimo </a:t>
            </a:r>
            <a:r>
              <a:rPr lang="lt-LT" sz="3000" b="1" i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liudijimas</a:t>
            </a:r>
            <a:r>
              <a:rPr lang="lt-LT" sz="3000" b="1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o </a:t>
            </a:r>
            <a:r>
              <a:rPr lang="lt-LT" sz="3000" b="1" i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aš </a:t>
            </a:r>
            <a:r>
              <a:rPr lang="lt-LT" sz="3000" b="1" i="1" dirty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t-LT" sz="3000" b="1" i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3000" b="1" i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20230"/>
            <a:ext cx="12222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TARKIS!</a:t>
            </a:r>
            <a:r>
              <a:rPr lang="lt-LT" sz="4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TIKRAI </a:t>
            </a:r>
            <a:r>
              <a:rPr lang="lt-LT" sz="44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 TU VIENAS IEŠKAI</a:t>
            </a:r>
            <a:r>
              <a:rPr lang="lt-LT" sz="4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4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BŪDO</a:t>
            </a:r>
            <a:r>
              <a:rPr lang="lt-LT" sz="4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400" b="1" i="1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ATSILIEPTI</a:t>
            </a:r>
            <a:r>
              <a:rPr lang="lt-LT" sz="44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Į KVIETIMĄ MISIJAI!</a:t>
            </a:r>
            <a:endParaRPr lang="lt-LT" sz="4400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9" y="0"/>
            <a:ext cx="870857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8069"/>
            <a:ext cx="3435927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2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palis – </a:t>
            </a:r>
          </a:p>
          <a:p>
            <a:pPr algn="ctr"/>
            <a:r>
              <a:rPr lang="lt-LT" sz="26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lt-LT" sz="2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ožinio mėnuo...</a:t>
            </a:r>
          </a:p>
          <a:p>
            <a:pPr algn="ctr"/>
            <a:endParaRPr lang="lt-LT" sz="10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2019 Spalis – </a:t>
            </a:r>
          </a:p>
          <a:p>
            <a:pPr algn="ctr"/>
            <a:r>
              <a:rPr lang="lt-LT" sz="2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 ir Misijų mėnuo!</a:t>
            </a:r>
          </a:p>
          <a:p>
            <a:pPr algn="ctr"/>
            <a:endParaRPr lang="lt-LT" sz="1000" b="1" i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Susipažink su </a:t>
            </a:r>
          </a:p>
          <a:p>
            <a:pPr algn="ctr"/>
            <a:r>
              <a:rPr lang="lt-LT" sz="2600" b="1" i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misionierišku</a:t>
            </a:r>
            <a:r>
              <a:rPr lang="lt-LT" sz="26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Rožiniu!</a:t>
            </a:r>
          </a:p>
          <a:p>
            <a:pPr algn="ctr"/>
            <a:endParaRPr lang="lt-LT" sz="1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400" b="1" i="1" u="sng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UŽDUOTIS</a:t>
            </a:r>
            <a:r>
              <a:rPr lang="lt-LT" sz="24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aptarimui:</a:t>
            </a:r>
          </a:p>
          <a:p>
            <a:pPr algn="ctr"/>
            <a:endParaRPr lang="lt-LT" sz="1000" b="1" i="1" dirty="0">
              <a:ln>
                <a:solidFill>
                  <a:srgbClr val="CCFF33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Prisimindamas tai, ką </a:t>
            </a: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kalbėjome, </a:t>
            </a:r>
          </a:p>
          <a:p>
            <a:pPr algn="ctr"/>
            <a:r>
              <a:rPr lang="lt-LT" sz="2200" b="1" i="1" dirty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asidalink savo nuomone </a:t>
            </a: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apie  </a:t>
            </a:r>
            <a:r>
              <a:rPr lang="lt-LT" sz="2200" b="1" i="1" u="sng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TRIS </a:t>
            </a:r>
          </a:p>
          <a:p>
            <a:pPr algn="ctr"/>
            <a:r>
              <a:rPr lang="lt-LT" sz="2200" b="1" i="1" u="sng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SVARBIAUSIUS</a:t>
            </a:r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dalykus, </a:t>
            </a: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kuriuos jau </a:t>
            </a:r>
            <a:r>
              <a:rPr lang="lt-LT" sz="2200" b="1" i="1" u="sng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DABAR GALI </a:t>
            </a:r>
          </a:p>
          <a:p>
            <a:pPr algn="ctr"/>
            <a:r>
              <a:rPr lang="lt-LT" sz="2200" b="1" i="1" u="sng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DARYTI</a:t>
            </a:r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kaip krikščionis, </a:t>
            </a: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kuris yra kviečiamas būti </a:t>
            </a: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Viešpaties misionieriumi </a:t>
            </a:r>
          </a:p>
          <a:p>
            <a:pPr algn="ctr"/>
            <a:r>
              <a:rPr lang="lt-LT" sz="2200" b="1" i="1" dirty="0" smtClean="0">
                <a:ln>
                  <a:solidFill>
                    <a:srgbClr val="CCFF33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ten, kur esi šiuo metu:</a:t>
            </a:r>
            <a:endParaRPr lang="lt-LT" sz="2200" b="1" i="1" dirty="0">
              <a:ln>
                <a:solidFill>
                  <a:srgbClr val="CCFF33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093" y="194791"/>
            <a:ext cx="7876715" cy="64684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429" y="-1"/>
            <a:ext cx="8711184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83164" y="5283276"/>
            <a:ext cx="8708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lt-LT" sz="3000" b="1" i="1" dirty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Savo paties tikėjimui gilinti</a:t>
            </a:r>
          </a:p>
          <a:p>
            <a:pPr lvl="0" algn="ctr"/>
            <a:r>
              <a:rPr lang="lt-LT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2.Tikėjimo įtaką Tavo gyvenimui veiksmingai parodyti</a:t>
            </a:r>
          </a:p>
          <a:p>
            <a:pPr lvl="0" algn="ctr"/>
            <a:r>
              <a:rPr lang="lt-LT" sz="3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3.Tavo aplinkos žmones į tikėjimą </a:t>
            </a:r>
            <a:r>
              <a:rPr lang="lt-LT" sz="3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kviesti</a:t>
            </a:r>
            <a:endParaRPr lang="lt-LT" dirty="0"/>
          </a:p>
        </p:txBody>
      </p:sp>
      <p:sp>
        <p:nvSpPr>
          <p:cNvPr id="14" name="TextBox 13"/>
          <p:cNvSpPr txBox="1"/>
          <p:nvPr/>
        </p:nvSpPr>
        <p:spPr>
          <a:xfrm>
            <a:off x="7968914" y="753979"/>
            <a:ext cx="3706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Įžvelgi panašumą? ;-)</a:t>
            </a:r>
            <a:endParaRPr lang="lt-LT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16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6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16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700"/>
                            </p:stCondLst>
                            <p:childTnLst>
                              <p:par>
                                <p:cTn id="8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600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800"/>
                            </p:stCondLst>
                            <p:childTnLst>
                              <p:par>
                                <p:cTn id="8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1600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90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1600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4691"/>
            <a:ext cx="12192000" cy="8603673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138546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Dangiškasis Tėve, iš numirusių prisikėlęs Tavo vienatinis </a:t>
            </a:r>
            <a:endParaRPr lang="lt-LT" sz="4000" b="1" i="1" dirty="0" smtClean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Sūnus 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Jėzus Kristus </a:t>
            </a:r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paliepė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sekėjams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„eiti ir padaryti Jo mokiniais visų tautų</a:t>
            </a:r>
          </a:p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žmones</a:t>
            </a:r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“,</a:t>
            </a:r>
          </a:p>
          <a:p>
            <a:pPr algn="ctr"/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 mums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primeni, kad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per Krikštą </a:t>
            </a:r>
            <a:r>
              <a:rPr lang="lt-LT" sz="4000" b="1" i="1" u="sng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mes</a:t>
            </a:r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buvome </a:t>
            </a:r>
          </a:p>
          <a:p>
            <a:pPr algn="ctr"/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įjungti 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 Bažnyčios misiją</a:t>
            </a:r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000" b="1" i="1" dirty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836"/>
            <a:ext cx="12192000" cy="8589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66254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Apdovanojęs Šventosios Dvasios dovanomis, </a:t>
            </a:r>
            <a:endParaRPr lang="lt-LT" sz="4000" b="1" i="1" dirty="0" smtClean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u="sng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suteik</a:t>
            </a:r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mums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malonę drąsiai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uoliai liudyti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Evangeliją, </a:t>
            </a:r>
          </a:p>
          <a:p>
            <a:pPr algn="ctr"/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4000" b="1" i="1" u="sng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ad,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vykdydami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Bažnyčiai patikėtą ir dar nebaigtą </a:t>
            </a:r>
            <a:endParaRPr lang="lt-LT" sz="4000" b="1" i="1" dirty="0" smtClean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įgyvendinti misiją,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rastume naujų veiksmingų būdų</a:t>
            </a:r>
          </a:p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skleisti pasaulyje gyvenimą ir šviesą</a:t>
            </a:r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000" b="1" i="1" dirty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5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982"/>
            <a:ext cx="12192000" cy="85759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401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Maloningai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padėk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visoms tautoms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priimti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4000" b="1" i="1" dirty="0" smtClean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 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gelbėjančią meilę ir Jo gailestingumą.</a:t>
            </a:r>
          </a:p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Jis, būdamas Dievas, su Tavimi ir Šventąja Dvasia </a:t>
            </a:r>
            <a:endParaRPr lang="lt-LT" sz="4000" b="1" i="1" dirty="0" smtClean="0">
              <a:ln>
                <a:solidFill>
                  <a:srgbClr val="FFFFFF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u="sng" dirty="0" smtClean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gyvena </a:t>
            </a:r>
            <a:r>
              <a:rPr lang="lt-LT" sz="4000" b="1" i="1" u="sng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viešpatauja per amžius</a:t>
            </a:r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lt-LT" sz="4000" b="1" i="1" dirty="0">
                <a:ln>
                  <a:solidFill>
                    <a:srgbClr val="FFFFFF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Amen.</a:t>
            </a:r>
          </a:p>
        </p:txBody>
      </p:sp>
    </p:spTree>
    <p:extLst>
      <p:ext uri="{BB962C8B-B14F-4D97-AF65-F5344CB8AC3E}">
        <p14:creationId xmlns:p14="http://schemas.microsoft.com/office/powerpoint/2010/main" val="316285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9225"/>
            <a:ext cx="12192000" cy="8156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Būtybė-kūrinijos </a:t>
            </a:r>
            <a:r>
              <a:rPr lang="lt-LT" sz="40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viršūnė...</a:t>
            </a:r>
          </a:p>
          <a:p>
            <a:pPr algn="ctr"/>
            <a:r>
              <a:rPr lang="lt-LT" sz="40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nušviesta Kūrėjo </a:t>
            </a:r>
            <a:r>
              <a:rPr lang="lt-LT" sz="40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dovanotos </a:t>
            </a:r>
            <a:r>
              <a:rPr lang="lt-LT" sz="40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sąmoningo proto šviesos... </a:t>
            </a:r>
          </a:p>
          <a:p>
            <a:pPr algn="ctr"/>
            <a:r>
              <a:rPr lang="lt-LT" sz="40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ji neturi </a:t>
            </a:r>
            <a:r>
              <a:rPr lang="lt-LT" sz="40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jokio kito tikslo, tik pagyventi maždaug 80 metų </a:t>
            </a:r>
            <a:r>
              <a:rPr lang="lt-LT" sz="40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ir ... </a:t>
            </a:r>
            <a:r>
              <a:rPr lang="lt-LT" sz="40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sunykti amžiams</a:t>
            </a:r>
            <a:r>
              <a:rPr lang="lt-LT" sz="4000" b="1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  <a:p>
            <a:pPr algn="ctr"/>
            <a:endParaRPr lang="lt-LT" sz="4000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 smtClean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4000" b="1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 ir nėra svarbu</a:t>
            </a:r>
            <a:r>
              <a:rPr lang="lt-LT" sz="40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ką pažinti, suprasti ir nuveikti </a:t>
            </a:r>
            <a:r>
              <a:rPr lang="lt-LT" sz="4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gyvendama sugebėjo???</a:t>
            </a:r>
            <a:endParaRPr lang="lt-LT" sz="40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i="1" u="sng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APTARĖME</a:t>
            </a:r>
            <a:r>
              <a:rPr lang="lt-LT" sz="54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2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(per 2 pamokas)</a:t>
            </a:r>
            <a:r>
              <a:rPr lang="lt-LT" sz="5400" b="1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B05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Sąvokų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</a:t>
            </a:r>
            <a:r>
              <a:rPr lang="lt-LT" sz="3000" b="1" i="1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lt-LT" sz="3000" b="1" i="1" u="sng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MISIONIERIUS</a:t>
            </a:r>
            <a:r>
              <a:rPr lang="lt-LT" sz="3000" b="1" i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reikšmes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Žmogaus </a:t>
            </a:r>
            <a:r>
              <a:rPr lang="lt-LT" sz="3000" b="1" i="1" u="sng" dirty="0" smtClean="0">
                <a:ln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 ŽEMĖJE KAIP MISIJĄ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nuvedančią į </a:t>
            </a:r>
            <a:r>
              <a:rPr lang="lt-LT" sz="3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Amžinąjį </a:t>
            </a:r>
            <a:r>
              <a:rPr lang="lt-LT" sz="3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gyvenimą</a:t>
            </a: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r>
              <a:rPr lang="lt-LT" sz="3000" b="1" i="1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Jėzaus, Šv. Dvasios ir apaštalų siuntimą kaip </a:t>
            </a:r>
            <a:r>
              <a:rPr lang="lt-LT" sz="3000" b="1" i="1" u="sng" dirty="0" smtClean="0">
                <a:ln>
                  <a:solidFill>
                    <a:srgbClr val="0070C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GIMIMĄ ir MISIJOS PRADŽIĄ</a:t>
            </a:r>
          </a:p>
          <a:p>
            <a:pPr algn="ctr"/>
            <a:endParaRPr lang="lt-LT" sz="1000" b="1" i="1" u="sng" dirty="0" smtClean="0">
              <a:ln>
                <a:solidFill>
                  <a:srgbClr val="0070C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 algn="ctr">
              <a:buFont typeface="+mj-lt"/>
              <a:buAutoNum type="arabicPeriod"/>
            </a:pPr>
            <a:endParaRPr lang="lt-LT" sz="1000" b="1" i="1" dirty="0" smtClean="0">
              <a:ln>
                <a:solidFill>
                  <a:srgbClr val="0070C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2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VEIKIA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3000" b="1" i="1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savo </a:t>
            </a:r>
            <a:r>
              <a:rPr lang="lt-LT" sz="3000" b="1" i="1" u="sng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MISIJOJE ŠIŲ DIENŲ PASAULYJE</a:t>
            </a:r>
            <a:r>
              <a:rPr lang="lt-LT" sz="3000" b="1" i="1" dirty="0" smtClean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3000" b="1" i="1" dirty="0" smtClean="0">
              <a:ln>
                <a:solidFill>
                  <a:srgbClr val="FF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</a:t>
            </a:r>
          </a:p>
          <a:p>
            <a:pPr algn="ctr"/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    </a:t>
            </a:r>
            <a:r>
              <a:rPr lang="lt-LT" sz="3000" b="1" i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KAIP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mes – aš ir Tu – galėtume </a:t>
            </a:r>
            <a:r>
              <a:rPr lang="lt-LT" sz="3000" b="1" i="1" u="sng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VEIKSMINGAI ATSILIEPTI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į </a:t>
            </a:r>
            <a:r>
              <a:rPr lang="lt-LT" sz="3000" b="1" i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Bažnyčios siuntimą </a:t>
            </a:r>
            <a:r>
              <a:rPr lang="lt-LT" sz="3000" b="1" i="1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Misijai?</a:t>
            </a:r>
            <a:endParaRPr lang="lt-LT" sz="3000" b="1" i="1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96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4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529" y="180304"/>
            <a:ext cx="7875409" cy="6467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4890" y="180304"/>
            <a:ext cx="59071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KRISTAUS BAŽNYČIA MISIJOJE PASAULYJE</a:t>
            </a:r>
          </a:p>
        </p:txBody>
      </p:sp>
    </p:spTree>
    <p:extLst>
      <p:ext uri="{BB962C8B-B14F-4D97-AF65-F5344CB8AC3E}">
        <p14:creationId xmlns:p14="http://schemas.microsoft.com/office/powerpoint/2010/main" val="34739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94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339634"/>
            <a:ext cx="12191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i="1" dirty="0">
                <a:ln>
                  <a:solidFill>
                    <a:schemeClr val="tx1"/>
                  </a:solidFill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Žmogaus esybė visa aistringa savo prigimtimi prieštarauja štai tokiam būties beprasmiškumui: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" y="4338760"/>
            <a:ext cx="68122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...duota</a:t>
            </a:r>
            <a:r>
              <a:rPr lang="lt-LT" sz="40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</a:t>
            </a:r>
            <a:r>
              <a:rPr lang="lt-LT" sz="40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būtų... </a:t>
            </a:r>
            <a:r>
              <a:rPr lang="lt-LT" sz="4000" b="1" i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atimta</a:t>
            </a:r>
            <a:r>
              <a:rPr lang="lt-LT" sz="4000" b="1" i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lt-LT" sz="2000" b="1" i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...gyventi</a:t>
            </a:r>
            <a:r>
              <a:rPr lang="lt-LT" sz="4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kad </a:t>
            </a:r>
            <a:r>
              <a:rPr lang="lt-LT" sz="4000" b="1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tiesiog... </a:t>
            </a:r>
            <a:r>
              <a:rPr lang="lt-LT" sz="4000" b="1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mirtum?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62057" y="3802371"/>
            <a:ext cx="55299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000" b="1" i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...gauti</a:t>
            </a:r>
            <a:r>
              <a:rPr lang="lt-LT" sz="4000" b="1" i="1" dirty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000" b="1" i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kad... netektum?</a:t>
            </a:r>
          </a:p>
          <a:p>
            <a:pPr algn="ctr"/>
            <a:endParaRPr lang="lt-LT" sz="4000" b="1" i="1" dirty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2000" b="1" i="1" dirty="0" smtClean="0">
              <a:ln>
                <a:solidFill>
                  <a:schemeClr val="tx1"/>
                </a:solidFill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4000" b="1" i="1" dirty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lt-LT" sz="4000" b="1" i="1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būti</a:t>
            </a:r>
            <a:r>
              <a:rPr lang="lt-LT" sz="4000" b="1" i="1" dirty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4000" b="1" i="1" dirty="0" smtClean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kad... </a:t>
            </a:r>
            <a:r>
              <a:rPr lang="lt-LT" sz="4000" b="1" i="1" dirty="0">
                <a:ln>
                  <a:solidFill>
                    <a:schemeClr val="bg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išnyktum?</a:t>
            </a:r>
          </a:p>
        </p:txBody>
      </p:sp>
    </p:spTree>
    <p:extLst>
      <p:ext uri="{BB962C8B-B14F-4D97-AF65-F5344CB8AC3E}">
        <p14:creationId xmlns:p14="http://schemas.microsoft.com/office/powerpoint/2010/main" val="4638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219200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lt-LT" sz="1000" b="1" i="1" dirty="0" smtClean="0">
              <a:ln>
                <a:solidFill>
                  <a:prstClr val="white"/>
                </a:solidFill>
              </a:ln>
              <a:solidFill>
                <a:srgbClr val="76DBF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 smtClean="0">
                <a:ln>
                  <a:solidFill>
                    <a:prstClr val="white"/>
                  </a:solidFill>
                </a:ln>
                <a:solidFill>
                  <a:srgbClr val="76DBF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Dievas </a:t>
            </a:r>
            <a:r>
              <a:rPr lang="lt-LT" sz="5000" b="1" i="1" dirty="0">
                <a:ln>
                  <a:solidFill>
                    <a:prstClr val="white"/>
                  </a:solidFill>
                </a:ln>
                <a:solidFill>
                  <a:srgbClr val="76DBF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nekuria dalykų „šiaip sau“, be jokio </a:t>
            </a:r>
            <a:r>
              <a:rPr lang="lt-LT" sz="5000" b="1" i="1" dirty="0" smtClean="0">
                <a:ln>
                  <a:solidFill>
                    <a:prstClr val="white"/>
                  </a:solidFill>
                </a:ln>
                <a:solidFill>
                  <a:srgbClr val="76DBF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tikslo.</a:t>
            </a:r>
          </a:p>
          <a:p>
            <a:pPr algn="ctr"/>
            <a:r>
              <a:rPr lang="lt-LT" sz="5000" b="1" i="1" dirty="0" smtClean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Visiškai </a:t>
            </a:r>
            <a:r>
              <a:rPr lang="lt-LT" sz="5000" b="1" i="1" dirty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betikslių dalykų nedaro </a:t>
            </a:r>
            <a:r>
              <a:rPr lang="lt-LT" sz="5000" b="1" i="1" dirty="0" smtClean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net žmogus.</a:t>
            </a:r>
          </a:p>
          <a:p>
            <a:pPr algn="ctr"/>
            <a:endParaRPr lang="lt-LT" sz="1000" b="1" i="1" dirty="0">
              <a:ln>
                <a:solidFill>
                  <a:srgbClr val="76DBF4">
                    <a:lumMod val="60000"/>
                    <a:lumOff val="40000"/>
                  </a:srgbClr>
                </a:solidFill>
              </a:ln>
              <a:solidFill>
                <a:srgbClr val="E87D37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u="sng" dirty="0" smtClean="0">
                <a:ln>
                  <a:solidFill>
                    <a:srgbClr val="E87D37">
                      <a:lumMod val="75000"/>
                    </a:srgbClr>
                  </a:solidFill>
                </a:ln>
                <a:solidFill>
                  <a:srgbClr val="C6232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TIKSLO NETURĖJIMAS</a:t>
            </a:r>
            <a:r>
              <a:rPr lang="lt-LT" sz="5000" b="1" i="1" dirty="0">
                <a:ln>
                  <a:solidFill>
                    <a:srgbClr val="E87D37">
                      <a:lumMod val="75000"/>
                    </a:srgbClr>
                  </a:solidFill>
                </a:ln>
                <a:solidFill>
                  <a:srgbClr val="C6232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5000" b="1" i="1" dirty="0" smtClean="0">
              <a:ln>
                <a:solidFill>
                  <a:srgbClr val="E87D37">
                    <a:lumMod val="75000"/>
                  </a:srgbClr>
                </a:solidFill>
              </a:ln>
              <a:solidFill>
                <a:srgbClr val="C6232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 smtClean="0">
                <a:ln>
                  <a:solidFill>
                    <a:srgbClr val="E87D37">
                      <a:lumMod val="75000"/>
                    </a:srgbClr>
                  </a:solidFill>
                </a:ln>
                <a:solidFill>
                  <a:srgbClr val="C6232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rodo </a:t>
            </a:r>
          </a:p>
          <a:p>
            <a:pPr algn="ctr"/>
            <a:r>
              <a:rPr lang="lt-LT" sz="5000" b="1" i="1" u="sng" dirty="0" smtClean="0">
                <a:ln>
                  <a:solidFill>
                    <a:srgbClr val="E87D37">
                      <a:lumMod val="75000"/>
                    </a:srgbClr>
                  </a:solidFill>
                </a:ln>
                <a:solidFill>
                  <a:srgbClr val="C6232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PROTO SILPNUMĄ</a:t>
            </a:r>
            <a:r>
              <a:rPr lang="lt-LT" sz="5000" b="1" i="1" dirty="0" smtClean="0">
                <a:ln>
                  <a:solidFill>
                    <a:srgbClr val="E87D37">
                      <a:lumMod val="75000"/>
                    </a:srgbClr>
                  </a:solidFill>
                </a:ln>
                <a:solidFill>
                  <a:srgbClr val="C6232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endParaRPr lang="lt-LT" sz="1000" b="1" i="1" dirty="0" smtClean="0">
              <a:ln>
                <a:solidFill>
                  <a:srgbClr val="E87D37">
                    <a:lumMod val="75000"/>
                  </a:srgbClr>
                </a:solidFill>
              </a:ln>
              <a:solidFill>
                <a:srgbClr val="C6232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 smtClean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lt-LT" sz="5000" b="1" i="1" dirty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lt-LT" sz="5000" b="1" i="1" dirty="0" smtClean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juk nesiryžtume </a:t>
            </a:r>
            <a:r>
              <a:rPr lang="lt-LT" sz="5000" b="1" i="1" dirty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priskirti Dievui, visa, </a:t>
            </a:r>
            <a:endParaRPr lang="lt-LT" sz="5000" b="1" i="1" dirty="0" smtClean="0">
              <a:ln>
                <a:solidFill>
                  <a:srgbClr val="76DBF4">
                    <a:lumMod val="60000"/>
                    <a:lumOff val="40000"/>
                  </a:srgbClr>
                </a:solidFill>
              </a:ln>
              <a:solidFill>
                <a:srgbClr val="E87D37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5000" b="1" i="1" dirty="0" smtClean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kame </a:t>
            </a:r>
            <a:r>
              <a:rPr lang="lt-LT" sz="5000" b="1" i="1" dirty="0">
                <a:ln>
                  <a:solidFill>
                    <a:srgbClr val="76DBF4">
                      <a:lumMod val="60000"/>
                      <a:lumOff val="40000"/>
                    </a:srgbClr>
                  </a:solidFill>
                </a:ln>
                <a:solidFill>
                  <a:srgbClr val="E87D3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esame, išmintingai sukūrusiam...</a:t>
            </a:r>
          </a:p>
        </p:txBody>
      </p:sp>
    </p:spTree>
    <p:extLst>
      <p:ext uri="{BB962C8B-B14F-4D97-AF65-F5344CB8AC3E}">
        <p14:creationId xmlns:p14="http://schemas.microsoft.com/office/powerpoint/2010/main" val="12889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14843</TotalTime>
  <Words>2415</Words>
  <Application>Microsoft Office PowerPoint</Application>
  <PresentationFormat>Widescreen</PresentationFormat>
  <Paragraphs>518</Paragraphs>
  <Slides>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Century Gothic</vt:lpstr>
      <vt:lpstr>Times New Roman</vt:lpstr>
      <vt:lpstr>Wingdings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SEITCOR A</dc:creator>
  <cp:lastModifiedBy>SEITCOR A</cp:lastModifiedBy>
  <cp:revision>222</cp:revision>
  <dcterms:created xsi:type="dcterms:W3CDTF">2019-06-27T09:51:13Z</dcterms:created>
  <dcterms:modified xsi:type="dcterms:W3CDTF">2019-07-22T11:19:46Z</dcterms:modified>
</cp:coreProperties>
</file>